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tags/tag6.xml" ContentType="application/vnd.openxmlformats-officedocument.presentationml.tag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revisionInfo.xml" ContentType="application/vnd.ms-powerpoint.revisioninfo+xml"/>
  <Override PartName="/ppt/changesInfos/changesInfo1.xml" ContentType="application/vnd.ms-powerpoint.changesinfo+xml"/>
  <Override PartName="/ppt/tags/tag17.xml" ContentType="application/vnd.openxmlformats-officedocument.presentationml.tags+xml"/>
  <Override PartName="/ppt/tags/tag16.xml" ContentType="application/vnd.openxmlformats-officedocument.presentationml.tags+xml"/>
  <Override PartName="/ppt/tags/tag15.xml" ContentType="application/vnd.openxmlformats-officedocument.presentationml.tags+xml"/>
  <Override PartName="/ppt/tags/tag14.xml" ContentType="application/vnd.openxmlformats-officedocument.presentationml.tags+xml"/>
  <Override PartName="/ppt/tags/tag13.xml" ContentType="application/vnd.openxmlformats-officedocument.presentationml.tags+xml"/>
  <Override PartName="/ppt/tags/tag12.xml" ContentType="application/vnd.openxmlformats-officedocument.presentationml.tags+xml"/>
  <Override PartName="/ppt/tags/tag11.xml" ContentType="application/vnd.openxmlformats-officedocument.presentationml.tags+xml"/>
  <Override PartName="/ppt/tags/tag10.xml" ContentType="application/vnd.openxmlformats-officedocument.presentationml.tags+xml"/>
  <Override PartName="/ppt/tags/tag9.xml" ContentType="application/vnd.openxmlformats-officedocument.presentationml.tags+xml"/>
  <Override PartName="/ppt/tags/tag5.xml" ContentType="application/vnd.openxmlformats-officedocument.presentationml.tags+xml"/>
  <Override PartName="/ppt/tags/tag7.xml" ContentType="application/vnd.openxmlformats-officedocument.presentationml.tags+xml"/>
  <Override PartName="/ppt/tags/tag1.xml" ContentType="application/vnd.openxmlformats-officedocument.presentationml.tags+xml"/>
  <Override PartName="/ppt/tags/tag4.xml" ContentType="application/vnd.openxmlformats-officedocument.presentationml.tags+xml"/>
  <Override PartName="/ppt/tags/tag3.xml" ContentType="application/vnd.openxmlformats-officedocument.presentationml.tags+xml"/>
  <Override PartName="/ppt/tags/tag2.xml" ContentType="application/vnd.openxmlformats-officedocument.presentationml.tags+xml"/>
  <Override PartName="/ppt/tags/tag8.xml" ContentType="application/vnd.openxmlformats-officedocument.presentationml.tag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8"/>
  </p:notesMasterIdLst>
  <p:sldIdLst>
    <p:sldId id="330" r:id="rId2"/>
    <p:sldId id="333" r:id="rId3"/>
    <p:sldId id="334" r:id="rId4"/>
    <p:sldId id="335" r:id="rId5"/>
    <p:sldId id="336" r:id="rId6"/>
    <p:sldId id="337" r:id="rId7"/>
    <p:sldId id="338" r:id="rId8"/>
    <p:sldId id="339" r:id="rId9"/>
    <p:sldId id="341" r:id="rId10"/>
    <p:sldId id="342" r:id="rId11"/>
    <p:sldId id="343" r:id="rId12"/>
    <p:sldId id="348" r:id="rId13"/>
    <p:sldId id="345" r:id="rId14"/>
    <p:sldId id="347" r:id="rId15"/>
    <p:sldId id="346" r:id="rId16"/>
    <p:sldId id="329" r:id="rId17"/>
  </p:sldIdLst>
  <p:sldSz cx="20104100" cy="11309350"/>
  <p:notesSz cx="20104100" cy="11309350"/>
  <p:embeddedFontLst>
    <p:embeddedFont>
      <p:font typeface="Agenda" panose="02000606040000020004" pitchFamily="2" charset="0"/>
      <p:regular r:id="rId19"/>
      <p:bold r:id="rId20"/>
      <p:italic r:id="rId21"/>
    </p:embeddedFont>
    <p:embeddedFont>
      <p:font typeface="Agenda-Bold" panose="02000606040000020004" pitchFamily="2" charset="0"/>
      <p:regular r:id="rId22"/>
    </p:embeddedFont>
    <p:embeddedFont>
      <p:font typeface="Agenda-Light" panose="02000606040000020004" pitchFamily="2" charset="0"/>
      <p:regular r:id="rId23"/>
    </p:embeddedFont>
    <p:embeddedFont>
      <p:font typeface="Utopia Std" panose="02040603060506020204" pitchFamily="18" charset="77"/>
      <p:regular r:id="rId24"/>
      <p:bold r:id="rId25"/>
      <p:italic r:id="rId26"/>
      <p:boldItalic r:id="rId27"/>
    </p:embeddedFont>
    <p:embeddedFont>
      <p:font typeface="Utopia Std Caption"/>
      <p:regular r:id="rId28"/>
    </p:embeddedFont>
  </p:embeddedFontLst>
  <p:custDataLst>
    <p:tags r:id="rId2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303C"/>
    <a:srgbClr val="B91000"/>
    <a:srgbClr val="C82300"/>
    <a:srgbClr val="E31837"/>
    <a:srgbClr val="FFFFFF"/>
    <a:srgbClr val="E9E3D8"/>
    <a:srgbClr val="EFEEED"/>
    <a:srgbClr val="9C9695"/>
    <a:srgbClr val="831618"/>
    <a:srgbClr val="BC11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4DC1EE-9DF5-44E5-A8D9-CB1E3E10CE7B}" v="3" dt="2025-08-14T17:58:41.717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92"/>
    <p:restoredTop sz="92779" autoAdjust="0"/>
  </p:normalViewPr>
  <p:slideViewPr>
    <p:cSldViewPr>
      <p:cViewPr>
        <p:scale>
          <a:sx n="231" d="100"/>
          <a:sy n="231" d="100"/>
        </p:scale>
        <p:origin x="144" y="-1191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21" Type="http://schemas.openxmlformats.org/officeDocument/2006/relationships/font" Target="fonts/font3.fntdata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tableStyles" Target="tableStyles.xml"/><Relationship Id="rId38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theme" Target="theme/theme1.xml"/><Relationship Id="rId37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ristina Maricle" userId="9d3071a2-2be9-4aa9-bb1f-caab5d9b3ad9" providerId="ADAL" clId="{164DC1EE-9DF5-44E5-A8D9-CB1E3E10CE7B}"/>
    <pc:docChg chg="undo custSel addSld delSld modSld sldOrd">
      <pc:chgData name="Kristina Maricle" userId="9d3071a2-2be9-4aa9-bb1f-caab5d9b3ad9" providerId="ADAL" clId="{164DC1EE-9DF5-44E5-A8D9-CB1E3E10CE7B}" dt="2025-08-14T18:11:14.845" v="1235" actId="403"/>
      <pc:docMkLst>
        <pc:docMk/>
      </pc:docMkLst>
      <pc:sldChg chg="addSp modSp mod">
        <pc:chgData name="Kristina Maricle" userId="9d3071a2-2be9-4aa9-bb1f-caab5d9b3ad9" providerId="ADAL" clId="{164DC1EE-9DF5-44E5-A8D9-CB1E3E10CE7B}" dt="2025-08-14T16:27:45.540" v="747" actId="20577"/>
        <pc:sldMkLst>
          <pc:docMk/>
          <pc:sldMk cId="760180327" sldId="329"/>
        </pc:sldMkLst>
        <pc:spChg chg="add mod">
          <ac:chgData name="Kristina Maricle" userId="9d3071a2-2be9-4aa9-bb1f-caab5d9b3ad9" providerId="ADAL" clId="{164DC1EE-9DF5-44E5-A8D9-CB1E3E10CE7B}" dt="2025-08-14T16:27:45.540" v="747" actId="20577"/>
          <ac:spMkLst>
            <pc:docMk/>
            <pc:sldMk cId="760180327" sldId="329"/>
            <ac:spMk id="2" creationId="{0A2011A9-88DB-0D47-81D6-F1E0D46EC4D3}"/>
          </ac:spMkLst>
        </pc:spChg>
      </pc:sldChg>
      <pc:sldChg chg="addSp delSp modSp mod">
        <pc:chgData name="Kristina Maricle" userId="9d3071a2-2be9-4aa9-bb1f-caab5d9b3ad9" providerId="ADAL" clId="{164DC1EE-9DF5-44E5-A8D9-CB1E3E10CE7B}" dt="2025-08-14T17:58:59.766" v="1162" actId="1076"/>
        <pc:sldMkLst>
          <pc:docMk/>
          <pc:sldMk cId="1558888358" sldId="330"/>
        </pc:sldMkLst>
        <pc:spChg chg="add del mod">
          <ac:chgData name="Kristina Maricle" userId="9d3071a2-2be9-4aa9-bb1f-caab5d9b3ad9" providerId="ADAL" clId="{164DC1EE-9DF5-44E5-A8D9-CB1E3E10CE7B}" dt="2025-08-14T17:58:01.928" v="1147" actId="478"/>
          <ac:spMkLst>
            <pc:docMk/>
            <pc:sldMk cId="1558888358" sldId="330"/>
            <ac:spMk id="3" creationId="{341D4E0B-A2E5-2FE6-2053-34F538D42B30}"/>
          </ac:spMkLst>
        </pc:spChg>
        <pc:spChg chg="add del mod">
          <ac:chgData name="Kristina Maricle" userId="9d3071a2-2be9-4aa9-bb1f-caab5d9b3ad9" providerId="ADAL" clId="{164DC1EE-9DF5-44E5-A8D9-CB1E3E10CE7B}" dt="2025-08-14T17:58:33.920" v="1155"/>
          <ac:spMkLst>
            <pc:docMk/>
            <pc:sldMk cId="1558888358" sldId="330"/>
            <ac:spMk id="4" creationId="{D9E92AB6-503B-A410-4EC2-9BF666FB8485}"/>
          </ac:spMkLst>
        </pc:spChg>
        <pc:spChg chg="add mod">
          <ac:chgData name="Kristina Maricle" userId="9d3071a2-2be9-4aa9-bb1f-caab5d9b3ad9" providerId="ADAL" clId="{164DC1EE-9DF5-44E5-A8D9-CB1E3E10CE7B}" dt="2025-08-14T17:58:59.766" v="1162" actId="1076"/>
          <ac:spMkLst>
            <pc:docMk/>
            <pc:sldMk cId="1558888358" sldId="330"/>
            <ac:spMk id="5" creationId="{7DD29E4D-5C51-BF7A-CF45-B4B402CB8945}"/>
          </ac:spMkLst>
        </pc:spChg>
        <pc:spChg chg="add del mod">
          <ac:chgData name="Kristina Maricle" userId="9d3071a2-2be9-4aa9-bb1f-caab5d9b3ad9" providerId="ADAL" clId="{164DC1EE-9DF5-44E5-A8D9-CB1E3E10CE7B}" dt="2025-08-14T17:57:59.150" v="1146" actId="478"/>
          <ac:spMkLst>
            <pc:docMk/>
            <pc:sldMk cId="1558888358" sldId="330"/>
            <ac:spMk id="8" creationId="{7BBB9315-45AE-C542-8652-95F54E7A34C6}"/>
          </ac:spMkLst>
        </pc:spChg>
        <pc:spChg chg="add del mod">
          <ac:chgData name="Kristina Maricle" userId="9d3071a2-2be9-4aa9-bb1f-caab5d9b3ad9" providerId="ADAL" clId="{164DC1EE-9DF5-44E5-A8D9-CB1E3E10CE7B}" dt="2025-08-14T17:58:33.158" v="1153" actId="1076"/>
          <ac:spMkLst>
            <pc:docMk/>
            <pc:sldMk cId="1558888358" sldId="330"/>
            <ac:spMk id="9" creationId="{6E7E5DB5-4369-E24A-8249-63BCF87026EE}"/>
          </ac:spMkLst>
        </pc:spChg>
      </pc:sldChg>
      <pc:sldChg chg="addSp modSp mod">
        <pc:chgData name="Kristina Maricle" userId="9d3071a2-2be9-4aa9-bb1f-caab5d9b3ad9" providerId="ADAL" clId="{164DC1EE-9DF5-44E5-A8D9-CB1E3E10CE7B}" dt="2025-08-14T18:10:30.769" v="1222" actId="404"/>
        <pc:sldMkLst>
          <pc:docMk/>
          <pc:sldMk cId="3009218995" sldId="333"/>
        </pc:sldMkLst>
        <pc:spChg chg="mod ord">
          <ac:chgData name="Kristina Maricle" userId="9d3071a2-2be9-4aa9-bb1f-caab5d9b3ad9" providerId="ADAL" clId="{164DC1EE-9DF5-44E5-A8D9-CB1E3E10CE7B}" dt="2025-08-14T18:03:03.013" v="1190" actId="13244"/>
          <ac:spMkLst>
            <pc:docMk/>
            <pc:sldMk cId="3009218995" sldId="333"/>
            <ac:spMk id="6" creationId="{340207A7-FB49-7A43-A539-4308FEC8297D}"/>
          </ac:spMkLst>
        </pc:spChg>
        <pc:spChg chg="mod ord">
          <ac:chgData name="Kristina Maricle" userId="9d3071a2-2be9-4aa9-bb1f-caab5d9b3ad9" providerId="ADAL" clId="{164DC1EE-9DF5-44E5-A8D9-CB1E3E10CE7B}" dt="2025-08-14T18:10:30.769" v="1222" actId="404"/>
          <ac:spMkLst>
            <pc:docMk/>
            <pc:sldMk cId="3009218995" sldId="333"/>
            <ac:spMk id="7" creationId="{B5CF181B-5638-9E48-A06C-E3A9FCB722CE}"/>
          </ac:spMkLst>
        </pc:spChg>
        <pc:picChg chg="add mod">
          <ac:chgData name="Kristina Maricle" userId="9d3071a2-2be9-4aa9-bb1f-caab5d9b3ad9" providerId="ADAL" clId="{164DC1EE-9DF5-44E5-A8D9-CB1E3E10CE7B}" dt="2025-08-14T17:59:16.087" v="1164" actId="1076"/>
          <ac:picMkLst>
            <pc:docMk/>
            <pc:sldMk cId="3009218995" sldId="333"/>
            <ac:picMk id="2" creationId="{9495CA4F-89D1-CAF1-EA63-236606025581}"/>
          </ac:picMkLst>
        </pc:picChg>
      </pc:sldChg>
      <pc:sldChg chg="addSp delSp modSp new mod">
        <pc:chgData name="Kristina Maricle" userId="9d3071a2-2be9-4aa9-bb1f-caab5d9b3ad9" providerId="ADAL" clId="{164DC1EE-9DF5-44E5-A8D9-CB1E3E10CE7B}" dt="2025-08-14T18:10:39.311" v="1224" actId="404"/>
        <pc:sldMkLst>
          <pc:docMk/>
          <pc:sldMk cId="1420243256" sldId="334"/>
        </pc:sldMkLst>
        <pc:spChg chg="mod">
          <ac:chgData name="Kristina Maricle" userId="9d3071a2-2be9-4aa9-bb1f-caab5d9b3ad9" providerId="ADAL" clId="{164DC1EE-9DF5-44E5-A8D9-CB1E3E10CE7B}" dt="2025-08-14T18:10:39.311" v="1224" actId="404"/>
          <ac:spMkLst>
            <pc:docMk/>
            <pc:sldMk cId="1420243256" sldId="334"/>
            <ac:spMk id="2" creationId="{D25F2881-94C9-4341-F989-B8FC2F01AAC0}"/>
          </ac:spMkLst>
        </pc:spChg>
        <pc:spChg chg="mod ord">
          <ac:chgData name="Kristina Maricle" userId="9d3071a2-2be9-4aa9-bb1f-caab5d9b3ad9" providerId="ADAL" clId="{164DC1EE-9DF5-44E5-A8D9-CB1E3E10CE7B}" dt="2025-08-14T18:03:29.139" v="1192" actId="13244"/>
          <ac:spMkLst>
            <pc:docMk/>
            <pc:sldMk cId="1420243256" sldId="334"/>
            <ac:spMk id="3" creationId="{12AA3664-1367-BAF4-AD13-505E03664E41}"/>
          </ac:spMkLst>
        </pc:spChg>
        <pc:picChg chg="add mod modCrop">
          <ac:chgData name="Kristina Maricle" userId="9d3071a2-2be9-4aa9-bb1f-caab5d9b3ad9" providerId="ADAL" clId="{164DC1EE-9DF5-44E5-A8D9-CB1E3E10CE7B}" dt="2025-08-05T18:15:19.418" v="331" actId="962"/>
          <ac:picMkLst>
            <pc:docMk/>
            <pc:sldMk cId="1420243256" sldId="334"/>
            <ac:picMk id="4" creationId="{D82220F3-3BCE-187B-FCF9-86610A32F3F4}"/>
          </ac:picMkLst>
        </pc:picChg>
      </pc:sldChg>
      <pc:sldChg chg="addSp delSp modSp add mod">
        <pc:chgData name="Kristina Maricle" userId="9d3071a2-2be9-4aa9-bb1f-caab5d9b3ad9" providerId="ADAL" clId="{164DC1EE-9DF5-44E5-A8D9-CB1E3E10CE7B}" dt="2025-08-14T18:10:44.906" v="1226" actId="404"/>
        <pc:sldMkLst>
          <pc:docMk/>
          <pc:sldMk cId="74654427" sldId="335"/>
        </pc:sldMkLst>
        <pc:spChg chg="mod ord">
          <ac:chgData name="Kristina Maricle" userId="9d3071a2-2be9-4aa9-bb1f-caab5d9b3ad9" providerId="ADAL" clId="{164DC1EE-9DF5-44E5-A8D9-CB1E3E10CE7B}" dt="2025-08-14T18:10:44.906" v="1226" actId="404"/>
          <ac:spMkLst>
            <pc:docMk/>
            <pc:sldMk cId="74654427" sldId="335"/>
            <ac:spMk id="2" creationId="{E687AB0E-09D3-3DF7-7D76-0A6DAB89405B}"/>
          </ac:spMkLst>
        </pc:spChg>
        <pc:spChg chg="mod">
          <ac:chgData name="Kristina Maricle" userId="9d3071a2-2be9-4aa9-bb1f-caab5d9b3ad9" providerId="ADAL" clId="{164DC1EE-9DF5-44E5-A8D9-CB1E3E10CE7B}" dt="2025-08-14T17:30:26.145" v="1085" actId="403"/>
          <ac:spMkLst>
            <pc:docMk/>
            <pc:sldMk cId="74654427" sldId="335"/>
            <ac:spMk id="3" creationId="{DB4CC834-F117-B9B5-5DB8-329CF293EE00}"/>
          </ac:spMkLst>
        </pc:spChg>
        <pc:picChg chg="add mod modCrop">
          <ac:chgData name="Kristina Maricle" userId="9d3071a2-2be9-4aa9-bb1f-caab5d9b3ad9" providerId="ADAL" clId="{164DC1EE-9DF5-44E5-A8D9-CB1E3E10CE7B}" dt="2025-08-05T18:15:40.990" v="333" actId="962"/>
          <ac:picMkLst>
            <pc:docMk/>
            <pc:sldMk cId="74654427" sldId="335"/>
            <ac:picMk id="5" creationId="{7ABFCF8A-F41D-597E-7F8C-8916C9F0F6D4}"/>
          </ac:picMkLst>
        </pc:picChg>
      </pc:sldChg>
      <pc:sldChg chg="addSp delSp modSp add mod">
        <pc:chgData name="Kristina Maricle" userId="9d3071a2-2be9-4aa9-bb1f-caab5d9b3ad9" providerId="ADAL" clId="{164DC1EE-9DF5-44E5-A8D9-CB1E3E10CE7B}" dt="2025-08-14T18:10:51.064" v="1228" actId="404"/>
        <pc:sldMkLst>
          <pc:docMk/>
          <pc:sldMk cId="1603573691" sldId="336"/>
        </pc:sldMkLst>
        <pc:spChg chg="mod">
          <ac:chgData name="Kristina Maricle" userId="9d3071a2-2be9-4aa9-bb1f-caab5d9b3ad9" providerId="ADAL" clId="{164DC1EE-9DF5-44E5-A8D9-CB1E3E10CE7B}" dt="2025-08-14T18:10:51.064" v="1228" actId="404"/>
          <ac:spMkLst>
            <pc:docMk/>
            <pc:sldMk cId="1603573691" sldId="336"/>
            <ac:spMk id="2" creationId="{68033438-1DF1-B8A9-A0DA-5624E225D6D8}"/>
          </ac:spMkLst>
        </pc:spChg>
        <pc:spChg chg="mod ord">
          <ac:chgData name="Kristina Maricle" userId="9d3071a2-2be9-4aa9-bb1f-caab5d9b3ad9" providerId="ADAL" clId="{164DC1EE-9DF5-44E5-A8D9-CB1E3E10CE7B}" dt="2025-08-14T18:04:06.405" v="1195" actId="13244"/>
          <ac:spMkLst>
            <pc:docMk/>
            <pc:sldMk cId="1603573691" sldId="336"/>
            <ac:spMk id="3" creationId="{26757AE8-CC3D-E71B-3099-9C5F8A1371E0}"/>
          </ac:spMkLst>
        </pc:spChg>
        <pc:spChg chg="add del mod">
          <ac:chgData name="Kristina Maricle" userId="9d3071a2-2be9-4aa9-bb1f-caab5d9b3ad9" providerId="ADAL" clId="{164DC1EE-9DF5-44E5-A8D9-CB1E3E10CE7B}" dt="2025-08-14T17:18:04.293" v="958" actId="478"/>
          <ac:spMkLst>
            <pc:docMk/>
            <pc:sldMk cId="1603573691" sldId="336"/>
            <ac:spMk id="7" creationId="{ECD1D9DC-2898-DCE3-6B83-2D76BD8A92C1}"/>
          </ac:spMkLst>
        </pc:spChg>
        <pc:picChg chg="add mod">
          <ac:chgData name="Kristina Maricle" userId="9d3071a2-2be9-4aa9-bb1f-caab5d9b3ad9" providerId="ADAL" clId="{164DC1EE-9DF5-44E5-A8D9-CB1E3E10CE7B}" dt="2025-08-05T18:15:57.691" v="335" actId="962"/>
          <ac:picMkLst>
            <pc:docMk/>
            <pc:sldMk cId="1603573691" sldId="336"/>
            <ac:picMk id="4" creationId="{14003803-3969-28F9-8E0C-F25A74A4A92F}"/>
          </ac:picMkLst>
        </pc:picChg>
      </pc:sldChg>
      <pc:sldChg chg="addSp delSp modSp add mod">
        <pc:chgData name="Kristina Maricle" userId="9d3071a2-2be9-4aa9-bb1f-caab5d9b3ad9" providerId="ADAL" clId="{164DC1EE-9DF5-44E5-A8D9-CB1E3E10CE7B}" dt="2025-08-14T18:10:56.154" v="1230" actId="404"/>
        <pc:sldMkLst>
          <pc:docMk/>
          <pc:sldMk cId="862422910" sldId="337"/>
        </pc:sldMkLst>
        <pc:spChg chg="mod">
          <ac:chgData name="Kristina Maricle" userId="9d3071a2-2be9-4aa9-bb1f-caab5d9b3ad9" providerId="ADAL" clId="{164DC1EE-9DF5-44E5-A8D9-CB1E3E10CE7B}" dt="2025-08-14T18:10:56.154" v="1230" actId="404"/>
          <ac:spMkLst>
            <pc:docMk/>
            <pc:sldMk cId="862422910" sldId="337"/>
            <ac:spMk id="2" creationId="{4C7AD389-4E60-352F-660B-CD4730D3678A}"/>
          </ac:spMkLst>
        </pc:spChg>
        <pc:spChg chg="mod ord">
          <ac:chgData name="Kristina Maricle" userId="9d3071a2-2be9-4aa9-bb1f-caab5d9b3ad9" providerId="ADAL" clId="{164DC1EE-9DF5-44E5-A8D9-CB1E3E10CE7B}" dt="2025-08-14T18:04:20.599" v="1196" actId="13244"/>
          <ac:spMkLst>
            <pc:docMk/>
            <pc:sldMk cId="862422910" sldId="337"/>
            <ac:spMk id="3" creationId="{BEFE6604-A7FE-AB4B-CD89-1A7F8C0A18F7}"/>
          </ac:spMkLst>
        </pc:spChg>
        <pc:picChg chg="add mod modCrop">
          <ac:chgData name="Kristina Maricle" userId="9d3071a2-2be9-4aa9-bb1f-caab5d9b3ad9" providerId="ADAL" clId="{164DC1EE-9DF5-44E5-A8D9-CB1E3E10CE7B}" dt="2025-08-05T18:16:13.087" v="337" actId="962"/>
          <ac:picMkLst>
            <pc:docMk/>
            <pc:sldMk cId="862422910" sldId="337"/>
            <ac:picMk id="7" creationId="{600E1A25-0245-DF81-25C2-F4EF7457272A}"/>
          </ac:picMkLst>
        </pc:picChg>
      </pc:sldChg>
      <pc:sldChg chg="addSp delSp modSp add mod">
        <pc:chgData name="Kristina Maricle" userId="9d3071a2-2be9-4aa9-bb1f-caab5d9b3ad9" providerId="ADAL" clId="{164DC1EE-9DF5-44E5-A8D9-CB1E3E10CE7B}" dt="2025-08-14T18:11:00.938" v="1232" actId="404"/>
        <pc:sldMkLst>
          <pc:docMk/>
          <pc:sldMk cId="1693473881" sldId="338"/>
        </pc:sldMkLst>
        <pc:spChg chg="mod">
          <ac:chgData name="Kristina Maricle" userId="9d3071a2-2be9-4aa9-bb1f-caab5d9b3ad9" providerId="ADAL" clId="{164DC1EE-9DF5-44E5-A8D9-CB1E3E10CE7B}" dt="2025-08-14T18:11:00.938" v="1232" actId="404"/>
          <ac:spMkLst>
            <pc:docMk/>
            <pc:sldMk cId="1693473881" sldId="338"/>
            <ac:spMk id="2" creationId="{DE2F6F12-5E2E-8065-DF36-8A47673D2BE2}"/>
          </ac:spMkLst>
        </pc:spChg>
        <pc:spChg chg="add del mod">
          <ac:chgData name="Kristina Maricle" userId="9d3071a2-2be9-4aa9-bb1f-caab5d9b3ad9" providerId="ADAL" clId="{164DC1EE-9DF5-44E5-A8D9-CB1E3E10CE7B}" dt="2025-08-14T17:19:13.036" v="964" actId="113"/>
          <ac:spMkLst>
            <pc:docMk/>
            <pc:sldMk cId="1693473881" sldId="338"/>
            <ac:spMk id="3" creationId="{711AE19B-E818-CD30-C7C1-454182174D50}"/>
          </ac:spMkLst>
        </pc:spChg>
        <pc:spChg chg="add del mod">
          <ac:chgData name="Kristina Maricle" userId="9d3071a2-2be9-4aa9-bb1f-caab5d9b3ad9" providerId="ADAL" clId="{164DC1EE-9DF5-44E5-A8D9-CB1E3E10CE7B}" dt="2025-08-14T16:29:13.640" v="814" actId="478"/>
          <ac:spMkLst>
            <pc:docMk/>
            <pc:sldMk cId="1693473881" sldId="338"/>
            <ac:spMk id="6" creationId="{8B609FEA-0C20-444A-BFCF-C822692A11AA}"/>
          </ac:spMkLst>
        </pc:spChg>
        <pc:picChg chg="add mod modCrop">
          <ac:chgData name="Kristina Maricle" userId="9d3071a2-2be9-4aa9-bb1f-caab5d9b3ad9" providerId="ADAL" clId="{164DC1EE-9DF5-44E5-A8D9-CB1E3E10CE7B}" dt="2025-08-05T18:16:27.155" v="339" actId="962"/>
          <ac:picMkLst>
            <pc:docMk/>
            <pc:sldMk cId="1693473881" sldId="338"/>
            <ac:picMk id="5" creationId="{311619D6-13EF-50B0-6096-D8A6365F0C8B}"/>
          </ac:picMkLst>
        </pc:picChg>
      </pc:sldChg>
      <pc:sldChg chg="addSp delSp modSp add mod">
        <pc:chgData name="Kristina Maricle" userId="9d3071a2-2be9-4aa9-bb1f-caab5d9b3ad9" providerId="ADAL" clId="{164DC1EE-9DF5-44E5-A8D9-CB1E3E10CE7B}" dt="2025-08-14T18:10:21.242" v="1220" actId="404"/>
        <pc:sldMkLst>
          <pc:docMk/>
          <pc:sldMk cId="1003818421" sldId="339"/>
        </pc:sldMkLst>
        <pc:spChg chg="mod">
          <ac:chgData name="Kristina Maricle" userId="9d3071a2-2be9-4aa9-bb1f-caab5d9b3ad9" providerId="ADAL" clId="{164DC1EE-9DF5-44E5-A8D9-CB1E3E10CE7B}" dt="2025-08-14T18:10:21.242" v="1220" actId="404"/>
          <ac:spMkLst>
            <pc:docMk/>
            <pc:sldMk cId="1003818421" sldId="339"/>
            <ac:spMk id="2" creationId="{BB8FCF42-D400-AD12-4664-82FFE098E06A}"/>
          </ac:spMkLst>
        </pc:spChg>
        <pc:spChg chg="mod ord">
          <ac:chgData name="Kristina Maricle" userId="9d3071a2-2be9-4aa9-bb1f-caab5d9b3ad9" providerId="ADAL" clId="{164DC1EE-9DF5-44E5-A8D9-CB1E3E10CE7B}" dt="2025-08-14T18:04:37.719" v="1197" actId="13244"/>
          <ac:spMkLst>
            <pc:docMk/>
            <pc:sldMk cId="1003818421" sldId="339"/>
            <ac:spMk id="3" creationId="{B304DE76-7D28-ABD6-49B0-91688699311E}"/>
          </ac:spMkLst>
        </pc:spChg>
        <pc:picChg chg="add mod modCrop">
          <ac:chgData name="Kristina Maricle" userId="9d3071a2-2be9-4aa9-bb1f-caab5d9b3ad9" providerId="ADAL" clId="{164DC1EE-9DF5-44E5-A8D9-CB1E3E10CE7B}" dt="2025-08-05T18:16:42.992" v="341" actId="962"/>
          <ac:picMkLst>
            <pc:docMk/>
            <pc:sldMk cId="1003818421" sldId="339"/>
            <ac:picMk id="5" creationId="{A91D01C2-4196-E845-0B3A-17BD388CBDF5}"/>
          </ac:picMkLst>
        </pc:picChg>
      </pc:sldChg>
      <pc:sldChg chg="modSp add del mod">
        <pc:chgData name="Kristina Maricle" userId="9d3071a2-2be9-4aa9-bb1f-caab5d9b3ad9" providerId="ADAL" clId="{164DC1EE-9DF5-44E5-A8D9-CB1E3E10CE7B}" dt="2025-08-14T17:31:01.626" v="1099" actId="2696"/>
        <pc:sldMkLst>
          <pc:docMk/>
          <pc:sldMk cId="1942508704" sldId="340"/>
        </pc:sldMkLst>
        <pc:spChg chg="mod">
          <ac:chgData name="Kristina Maricle" userId="9d3071a2-2be9-4aa9-bb1f-caab5d9b3ad9" providerId="ADAL" clId="{164DC1EE-9DF5-44E5-A8D9-CB1E3E10CE7B}" dt="2025-08-14T17:19:48.162" v="968" actId="113"/>
          <ac:spMkLst>
            <pc:docMk/>
            <pc:sldMk cId="1942508704" sldId="340"/>
            <ac:spMk id="3" creationId="{63F29B27-F504-56A8-A7CA-53D3AE31066A}"/>
          </ac:spMkLst>
        </pc:spChg>
      </pc:sldChg>
      <pc:sldChg chg="addSp delSp modSp add mod">
        <pc:chgData name="Kristina Maricle" userId="9d3071a2-2be9-4aa9-bb1f-caab5d9b3ad9" providerId="ADAL" clId="{164DC1EE-9DF5-44E5-A8D9-CB1E3E10CE7B}" dt="2025-08-14T18:10:15.466" v="1218" actId="404"/>
        <pc:sldMkLst>
          <pc:docMk/>
          <pc:sldMk cId="1843558797" sldId="341"/>
        </pc:sldMkLst>
        <pc:spChg chg="mod">
          <ac:chgData name="Kristina Maricle" userId="9d3071a2-2be9-4aa9-bb1f-caab5d9b3ad9" providerId="ADAL" clId="{164DC1EE-9DF5-44E5-A8D9-CB1E3E10CE7B}" dt="2025-08-14T18:10:15.466" v="1218" actId="404"/>
          <ac:spMkLst>
            <pc:docMk/>
            <pc:sldMk cId="1843558797" sldId="341"/>
            <ac:spMk id="2" creationId="{8CE56AD1-A0F2-D93B-8437-F18DBE878026}"/>
          </ac:spMkLst>
        </pc:spChg>
        <pc:spChg chg="mod ord">
          <ac:chgData name="Kristina Maricle" userId="9d3071a2-2be9-4aa9-bb1f-caab5d9b3ad9" providerId="ADAL" clId="{164DC1EE-9DF5-44E5-A8D9-CB1E3E10CE7B}" dt="2025-08-14T18:04:54.150" v="1198" actId="13244"/>
          <ac:spMkLst>
            <pc:docMk/>
            <pc:sldMk cId="1843558797" sldId="341"/>
            <ac:spMk id="3" creationId="{ACC4E416-8B3F-EF8A-21BD-6C7BD29ED40E}"/>
          </ac:spMkLst>
        </pc:spChg>
        <pc:spChg chg="add mod">
          <ac:chgData name="Kristina Maricle" userId="9d3071a2-2be9-4aa9-bb1f-caab5d9b3ad9" providerId="ADAL" clId="{164DC1EE-9DF5-44E5-A8D9-CB1E3E10CE7B}" dt="2025-08-14T17:59:50.221" v="1170" actId="1076"/>
          <ac:spMkLst>
            <pc:docMk/>
            <pc:sldMk cId="1843558797" sldId="341"/>
            <ac:spMk id="4" creationId="{93B8F1B2-6A50-232B-3B06-CF9B970F2953}"/>
          </ac:spMkLst>
        </pc:spChg>
        <pc:spChg chg="add mod">
          <ac:chgData name="Kristina Maricle" userId="9d3071a2-2be9-4aa9-bb1f-caab5d9b3ad9" providerId="ADAL" clId="{164DC1EE-9DF5-44E5-A8D9-CB1E3E10CE7B}" dt="2025-08-14T18:00:07.038" v="1175" actId="1076"/>
          <ac:spMkLst>
            <pc:docMk/>
            <pc:sldMk cId="1843558797" sldId="341"/>
            <ac:spMk id="6" creationId="{5A03C96B-DE76-692B-CDF4-B9A6D2BAB024}"/>
          </ac:spMkLst>
        </pc:spChg>
      </pc:sldChg>
      <pc:sldChg chg="delSp modSp add mod">
        <pc:chgData name="Kristina Maricle" userId="9d3071a2-2be9-4aa9-bb1f-caab5d9b3ad9" providerId="ADAL" clId="{164DC1EE-9DF5-44E5-A8D9-CB1E3E10CE7B}" dt="2025-08-14T18:10:03.691" v="1216" actId="404"/>
        <pc:sldMkLst>
          <pc:docMk/>
          <pc:sldMk cId="2214785082" sldId="342"/>
        </pc:sldMkLst>
        <pc:spChg chg="mod">
          <ac:chgData name="Kristina Maricle" userId="9d3071a2-2be9-4aa9-bb1f-caab5d9b3ad9" providerId="ADAL" clId="{164DC1EE-9DF5-44E5-A8D9-CB1E3E10CE7B}" dt="2025-08-14T18:10:03.691" v="1216" actId="404"/>
          <ac:spMkLst>
            <pc:docMk/>
            <pc:sldMk cId="2214785082" sldId="342"/>
            <ac:spMk id="2" creationId="{D81F4482-8643-8809-5FC8-B44ED0513A32}"/>
          </ac:spMkLst>
        </pc:spChg>
        <pc:spChg chg="mod">
          <ac:chgData name="Kristina Maricle" userId="9d3071a2-2be9-4aa9-bb1f-caab5d9b3ad9" providerId="ADAL" clId="{164DC1EE-9DF5-44E5-A8D9-CB1E3E10CE7B}" dt="2025-08-14T17:31:18.712" v="1107" actId="403"/>
          <ac:spMkLst>
            <pc:docMk/>
            <pc:sldMk cId="2214785082" sldId="342"/>
            <ac:spMk id="3" creationId="{2E34F807-938A-33AB-CBF9-36B29A039BB5}"/>
          </ac:spMkLst>
        </pc:spChg>
        <pc:spChg chg="mod">
          <ac:chgData name="Kristina Maricle" userId="9d3071a2-2be9-4aa9-bb1f-caab5d9b3ad9" providerId="ADAL" clId="{164DC1EE-9DF5-44E5-A8D9-CB1E3E10CE7B}" dt="2025-08-14T18:00:28.853" v="1177" actId="1076"/>
          <ac:spMkLst>
            <pc:docMk/>
            <pc:sldMk cId="2214785082" sldId="342"/>
            <ac:spMk id="6" creationId="{CB0148BA-69B3-7670-227F-F2DD77335DBA}"/>
          </ac:spMkLst>
        </pc:spChg>
      </pc:sldChg>
      <pc:sldChg chg="delSp modSp add mod">
        <pc:chgData name="Kristina Maricle" userId="9d3071a2-2be9-4aa9-bb1f-caab5d9b3ad9" providerId="ADAL" clId="{164DC1EE-9DF5-44E5-A8D9-CB1E3E10CE7B}" dt="2025-08-14T18:11:14.845" v="1235" actId="403"/>
        <pc:sldMkLst>
          <pc:docMk/>
          <pc:sldMk cId="68384686" sldId="343"/>
        </pc:sldMkLst>
        <pc:spChg chg="mod">
          <ac:chgData name="Kristina Maricle" userId="9d3071a2-2be9-4aa9-bb1f-caab5d9b3ad9" providerId="ADAL" clId="{164DC1EE-9DF5-44E5-A8D9-CB1E3E10CE7B}" dt="2025-08-14T18:11:14.845" v="1235" actId="403"/>
          <ac:spMkLst>
            <pc:docMk/>
            <pc:sldMk cId="68384686" sldId="343"/>
            <ac:spMk id="2" creationId="{60769E52-2794-BA25-D38F-31133FCA6948}"/>
          </ac:spMkLst>
        </pc:spChg>
        <pc:spChg chg="mod ord">
          <ac:chgData name="Kristina Maricle" userId="9d3071a2-2be9-4aa9-bb1f-caab5d9b3ad9" providerId="ADAL" clId="{164DC1EE-9DF5-44E5-A8D9-CB1E3E10CE7B}" dt="2025-08-14T18:05:09.809" v="1200" actId="13244"/>
          <ac:spMkLst>
            <pc:docMk/>
            <pc:sldMk cId="68384686" sldId="343"/>
            <ac:spMk id="3" creationId="{5C93B9F8-8467-6C68-E242-89074BF585BF}"/>
          </ac:spMkLst>
        </pc:spChg>
      </pc:sldChg>
      <pc:sldChg chg="modSp add del mod">
        <pc:chgData name="Kristina Maricle" userId="9d3071a2-2be9-4aa9-bb1f-caab5d9b3ad9" providerId="ADAL" clId="{164DC1EE-9DF5-44E5-A8D9-CB1E3E10CE7B}" dt="2025-08-14T17:23:28.021" v="1004" actId="2696"/>
        <pc:sldMkLst>
          <pc:docMk/>
          <pc:sldMk cId="2689459439" sldId="344"/>
        </pc:sldMkLst>
        <pc:spChg chg="mod">
          <ac:chgData name="Kristina Maricle" userId="9d3071a2-2be9-4aa9-bb1f-caab5d9b3ad9" providerId="ADAL" clId="{164DC1EE-9DF5-44E5-A8D9-CB1E3E10CE7B}" dt="2025-08-14T16:28:26.576" v="755" actId="404"/>
          <ac:spMkLst>
            <pc:docMk/>
            <pc:sldMk cId="2689459439" sldId="344"/>
            <ac:spMk id="3" creationId="{3D03452E-6A52-B26F-4C84-89B9AF4BC916}"/>
          </ac:spMkLst>
        </pc:spChg>
      </pc:sldChg>
      <pc:sldChg chg="modSp add mod">
        <pc:chgData name="Kristina Maricle" userId="9d3071a2-2be9-4aa9-bb1f-caab5d9b3ad9" providerId="ADAL" clId="{164DC1EE-9DF5-44E5-A8D9-CB1E3E10CE7B}" dt="2025-08-14T18:09:02.163" v="1211" actId="404"/>
        <pc:sldMkLst>
          <pc:docMk/>
          <pc:sldMk cId="3519699202" sldId="345"/>
        </pc:sldMkLst>
        <pc:spChg chg="mod">
          <ac:chgData name="Kristina Maricle" userId="9d3071a2-2be9-4aa9-bb1f-caab5d9b3ad9" providerId="ADAL" clId="{164DC1EE-9DF5-44E5-A8D9-CB1E3E10CE7B}" dt="2025-08-14T18:09:02.163" v="1211" actId="404"/>
          <ac:spMkLst>
            <pc:docMk/>
            <pc:sldMk cId="3519699202" sldId="345"/>
            <ac:spMk id="2" creationId="{46685CDF-731A-114A-5B9A-8642F6160355}"/>
          </ac:spMkLst>
        </pc:spChg>
        <pc:spChg chg="mod ord">
          <ac:chgData name="Kristina Maricle" userId="9d3071a2-2be9-4aa9-bb1f-caab5d9b3ad9" providerId="ADAL" clId="{164DC1EE-9DF5-44E5-A8D9-CB1E3E10CE7B}" dt="2025-08-14T18:06:06.821" v="1204" actId="13244"/>
          <ac:spMkLst>
            <pc:docMk/>
            <pc:sldMk cId="3519699202" sldId="345"/>
            <ac:spMk id="3" creationId="{438623A2-38C5-9960-FB25-C7D5AE9818FE}"/>
          </ac:spMkLst>
        </pc:spChg>
      </pc:sldChg>
      <pc:sldChg chg="modSp add mod">
        <pc:chgData name="Kristina Maricle" userId="9d3071a2-2be9-4aa9-bb1f-caab5d9b3ad9" providerId="ADAL" clId="{164DC1EE-9DF5-44E5-A8D9-CB1E3E10CE7B}" dt="2025-08-14T18:09:32.140" v="1213" actId="255"/>
        <pc:sldMkLst>
          <pc:docMk/>
          <pc:sldMk cId="1651748688" sldId="346"/>
        </pc:sldMkLst>
        <pc:spChg chg="mod">
          <ac:chgData name="Kristina Maricle" userId="9d3071a2-2be9-4aa9-bb1f-caab5d9b3ad9" providerId="ADAL" clId="{164DC1EE-9DF5-44E5-A8D9-CB1E3E10CE7B}" dt="2025-08-14T18:09:32.140" v="1213" actId="255"/>
          <ac:spMkLst>
            <pc:docMk/>
            <pc:sldMk cId="1651748688" sldId="346"/>
            <ac:spMk id="2" creationId="{ED85E1E7-73F7-53A7-4017-9C89F6B73C75}"/>
          </ac:spMkLst>
        </pc:spChg>
        <pc:spChg chg="mod ord">
          <ac:chgData name="Kristina Maricle" userId="9d3071a2-2be9-4aa9-bb1f-caab5d9b3ad9" providerId="ADAL" clId="{164DC1EE-9DF5-44E5-A8D9-CB1E3E10CE7B}" dt="2025-08-14T18:06:21.303" v="1206" actId="13244"/>
          <ac:spMkLst>
            <pc:docMk/>
            <pc:sldMk cId="1651748688" sldId="346"/>
            <ac:spMk id="3" creationId="{F8D7993E-5E6C-FFBF-594F-D888ADE3DD6A}"/>
          </ac:spMkLst>
        </pc:spChg>
      </pc:sldChg>
      <pc:sldChg chg="modSp add mod ord">
        <pc:chgData name="Kristina Maricle" userId="9d3071a2-2be9-4aa9-bb1f-caab5d9b3ad9" providerId="ADAL" clId="{164DC1EE-9DF5-44E5-A8D9-CB1E3E10CE7B}" dt="2025-08-14T18:09:45.115" v="1215" actId="404"/>
        <pc:sldMkLst>
          <pc:docMk/>
          <pc:sldMk cId="3926609453" sldId="347"/>
        </pc:sldMkLst>
        <pc:spChg chg="mod">
          <ac:chgData name="Kristina Maricle" userId="9d3071a2-2be9-4aa9-bb1f-caab5d9b3ad9" providerId="ADAL" clId="{164DC1EE-9DF5-44E5-A8D9-CB1E3E10CE7B}" dt="2025-08-14T18:09:45.115" v="1215" actId="404"/>
          <ac:spMkLst>
            <pc:docMk/>
            <pc:sldMk cId="3926609453" sldId="347"/>
            <ac:spMk id="2" creationId="{477CBD5A-ED04-61B0-190B-2DA1865988D4}"/>
          </ac:spMkLst>
        </pc:spChg>
        <pc:spChg chg="mod ord">
          <ac:chgData name="Kristina Maricle" userId="9d3071a2-2be9-4aa9-bb1f-caab5d9b3ad9" providerId="ADAL" clId="{164DC1EE-9DF5-44E5-A8D9-CB1E3E10CE7B}" dt="2025-08-14T18:06:15.222" v="1205" actId="13244"/>
          <ac:spMkLst>
            <pc:docMk/>
            <pc:sldMk cId="3926609453" sldId="347"/>
            <ac:spMk id="3" creationId="{593E9CFC-D20A-F300-7881-D80BBC88E696}"/>
          </ac:spMkLst>
        </pc:spChg>
      </pc:sldChg>
      <pc:sldChg chg="addSp modSp add mod">
        <pc:chgData name="Kristina Maricle" userId="9d3071a2-2be9-4aa9-bb1f-caab5d9b3ad9" providerId="ADAL" clId="{164DC1EE-9DF5-44E5-A8D9-CB1E3E10CE7B}" dt="2025-08-14T18:05:43.726" v="1203" actId="13244"/>
        <pc:sldMkLst>
          <pc:docMk/>
          <pc:sldMk cId="953219681" sldId="348"/>
        </pc:sldMkLst>
        <pc:spChg chg="mod">
          <ac:chgData name="Kristina Maricle" userId="9d3071a2-2be9-4aa9-bb1f-caab5d9b3ad9" providerId="ADAL" clId="{164DC1EE-9DF5-44E5-A8D9-CB1E3E10CE7B}" dt="2025-08-14T18:01:29.814" v="1185" actId="404"/>
          <ac:spMkLst>
            <pc:docMk/>
            <pc:sldMk cId="953219681" sldId="348"/>
            <ac:spMk id="2" creationId="{579CE98D-F43E-99C2-A377-69D47DC67AF8}"/>
          </ac:spMkLst>
        </pc:spChg>
        <pc:spChg chg="mod ord">
          <ac:chgData name="Kristina Maricle" userId="9d3071a2-2be9-4aa9-bb1f-caab5d9b3ad9" providerId="ADAL" clId="{164DC1EE-9DF5-44E5-A8D9-CB1E3E10CE7B}" dt="2025-08-14T18:05:24.409" v="1201" actId="13244"/>
          <ac:spMkLst>
            <pc:docMk/>
            <pc:sldMk cId="953219681" sldId="348"/>
            <ac:spMk id="3" creationId="{E13735B2-ACF4-ABDA-53F0-46F5A4DAD82F}"/>
          </ac:spMkLst>
        </pc:spChg>
        <pc:spChg chg="add mod ord">
          <ac:chgData name="Kristina Maricle" userId="9d3071a2-2be9-4aa9-bb1f-caab5d9b3ad9" providerId="ADAL" clId="{164DC1EE-9DF5-44E5-A8D9-CB1E3E10CE7B}" dt="2025-08-14T18:05:36.941" v="1202" actId="13244"/>
          <ac:spMkLst>
            <pc:docMk/>
            <pc:sldMk cId="953219681" sldId="348"/>
            <ac:spMk id="7" creationId="{7A251D34-599B-8F74-F0CB-DA38167CF388}"/>
          </ac:spMkLst>
        </pc:spChg>
        <pc:spChg chg="add mod ord">
          <ac:chgData name="Kristina Maricle" userId="9d3071a2-2be9-4aa9-bb1f-caab5d9b3ad9" providerId="ADAL" clId="{164DC1EE-9DF5-44E5-A8D9-CB1E3E10CE7B}" dt="2025-08-14T18:05:43.726" v="1203" actId="13244"/>
          <ac:spMkLst>
            <pc:docMk/>
            <pc:sldMk cId="953219681" sldId="348"/>
            <ac:spMk id="9" creationId="{01148BA5-C638-BDCE-FDDC-230B1B170403}"/>
          </ac:spMkLst>
        </pc:spChg>
        <pc:picChg chg="add mod">
          <ac:chgData name="Kristina Maricle" userId="9d3071a2-2be9-4aa9-bb1f-caab5d9b3ad9" providerId="ADAL" clId="{164DC1EE-9DF5-44E5-A8D9-CB1E3E10CE7B}" dt="2025-08-14T16:25:53.266" v="708" actId="962"/>
          <ac:picMkLst>
            <pc:docMk/>
            <pc:sldMk cId="953219681" sldId="348"/>
            <ac:picMk id="4" creationId="{CDA10598-7DA3-7D6E-61FE-4A20BE1BACD1}"/>
          </ac:picMkLst>
        </pc:picChg>
        <pc:picChg chg="add mod">
          <ac:chgData name="Kristina Maricle" userId="9d3071a2-2be9-4aa9-bb1f-caab5d9b3ad9" providerId="ADAL" clId="{164DC1EE-9DF5-44E5-A8D9-CB1E3E10CE7B}" dt="2025-08-14T18:02:07.918" v="1189" actId="1076"/>
          <ac:picMkLst>
            <pc:docMk/>
            <pc:sldMk cId="953219681" sldId="348"/>
            <ac:picMk id="5" creationId="{440ECDD5-991D-BE4D-17BC-F9B8AF0DA08D}"/>
          </ac:picMkLst>
        </pc:picChg>
      </pc:sldChg>
    </pc:docChg>
  </pc:docChgLst>
  <pc:docChgLst>
    <pc:chgData name="Kristina Maricle" userId="S::kristina.maricle@cortland.edu::9d3071a2-2be9-4aa9-bb1f-caab5d9b3ad9" providerId="AD" clId="Web-{9A179222-6018-A108-ACB0-DA9973E8F30D}"/>
    <pc:docChg chg="modSld">
      <pc:chgData name="Kristina Maricle" userId="S::kristina.maricle@cortland.edu::9d3071a2-2be9-4aa9-bb1f-caab5d9b3ad9" providerId="AD" clId="Web-{9A179222-6018-A108-ACB0-DA9973E8F30D}" dt="2025-08-08T20:45:41.348" v="6" actId="14100"/>
      <pc:docMkLst>
        <pc:docMk/>
      </pc:docMkLst>
      <pc:sldChg chg="modSp">
        <pc:chgData name="Kristina Maricle" userId="S::kristina.maricle@cortland.edu::9d3071a2-2be9-4aa9-bb1f-caab5d9b3ad9" providerId="AD" clId="Web-{9A179222-6018-A108-ACB0-DA9973E8F30D}" dt="2025-08-08T20:45:07.674" v="1" actId="1076"/>
        <pc:sldMkLst>
          <pc:docMk/>
          <pc:sldMk cId="1420243256" sldId="334"/>
        </pc:sldMkLst>
        <pc:picChg chg="mod">
          <ac:chgData name="Kristina Maricle" userId="S::kristina.maricle@cortland.edu::9d3071a2-2be9-4aa9-bb1f-caab5d9b3ad9" providerId="AD" clId="Web-{9A179222-6018-A108-ACB0-DA9973E8F30D}" dt="2025-08-08T20:45:07.674" v="1" actId="1076"/>
          <ac:picMkLst>
            <pc:docMk/>
            <pc:sldMk cId="1420243256" sldId="334"/>
            <ac:picMk id="4" creationId="{D82220F3-3BCE-187B-FCF9-86610A32F3F4}"/>
          </ac:picMkLst>
        </pc:picChg>
      </pc:sldChg>
      <pc:sldChg chg="modSp">
        <pc:chgData name="Kristina Maricle" userId="S::kristina.maricle@cortland.edu::9d3071a2-2be9-4aa9-bb1f-caab5d9b3ad9" providerId="AD" clId="Web-{9A179222-6018-A108-ACB0-DA9973E8F30D}" dt="2025-08-08T20:45:23.925" v="3" actId="1076"/>
        <pc:sldMkLst>
          <pc:docMk/>
          <pc:sldMk cId="1603573691" sldId="336"/>
        </pc:sldMkLst>
        <pc:picChg chg="mod">
          <ac:chgData name="Kristina Maricle" userId="S::kristina.maricle@cortland.edu::9d3071a2-2be9-4aa9-bb1f-caab5d9b3ad9" providerId="AD" clId="Web-{9A179222-6018-A108-ACB0-DA9973E8F30D}" dt="2025-08-08T20:45:23.925" v="3" actId="1076"/>
          <ac:picMkLst>
            <pc:docMk/>
            <pc:sldMk cId="1603573691" sldId="336"/>
            <ac:picMk id="4" creationId="{14003803-3969-28F9-8E0C-F25A74A4A92F}"/>
          </ac:picMkLst>
        </pc:picChg>
      </pc:sldChg>
      <pc:sldChg chg="modSp">
        <pc:chgData name="Kristina Maricle" userId="S::kristina.maricle@cortland.edu::9d3071a2-2be9-4aa9-bb1f-caab5d9b3ad9" providerId="AD" clId="Web-{9A179222-6018-A108-ACB0-DA9973E8F30D}" dt="2025-08-08T20:45:34.379" v="5" actId="1076"/>
        <pc:sldMkLst>
          <pc:docMk/>
          <pc:sldMk cId="862422910" sldId="337"/>
        </pc:sldMkLst>
        <pc:picChg chg="mod">
          <ac:chgData name="Kristina Maricle" userId="S::kristina.maricle@cortland.edu::9d3071a2-2be9-4aa9-bb1f-caab5d9b3ad9" providerId="AD" clId="Web-{9A179222-6018-A108-ACB0-DA9973E8F30D}" dt="2025-08-08T20:45:34.379" v="5" actId="1076"/>
          <ac:picMkLst>
            <pc:docMk/>
            <pc:sldMk cId="862422910" sldId="337"/>
            <ac:picMk id="7" creationId="{600E1A25-0245-DF81-25C2-F4EF7457272A}"/>
          </ac:picMkLst>
        </pc:picChg>
      </pc:sldChg>
      <pc:sldChg chg="modSp">
        <pc:chgData name="Kristina Maricle" userId="S::kristina.maricle@cortland.edu::9d3071a2-2be9-4aa9-bb1f-caab5d9b3ad9" providerId="AD" clId="Web-{9A179222-6018-A108-ACB0-DA9973E8F30D}" dt="2025-08-08T20:45:41.348" v="6" actId="14100"/>
        <pc:sldMkLst>
          <pc:docMk/>
          <pc:sldMk cId="1693473881" sldId="338"/>
        </pc:sldMkLst>
        <pc:picChg chg="mod">
          <ac:chgData name="Kristina Maricle" userId="S::kristina.maricle@cortland.edu::9d3071a2-2be9-4aa9-bb1f-caab5d9b3ad9" providerId="AD" clId="Web-{9A179222-6018-A108-ACB0-DA9973E8F30D}" dt="2025-08-08T20:45:41.348" v="6" actId="14100"/>
          <ac:picMkLst>
            <pc:docMk/>
            <pc:sldMk cId="1693473881" sldId="338"/>
            <ac:picMk id="5" creationId="{311619D6-13EF-50B0-6096-D8A6365F0C8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623462-CA8C-3341-B1B6-518F155ACD5F}" type="datetimeFigureOut">
              <a:rPr lang="en-US" smtClean="0"/>
              <a:t>8/24/26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280930-CFB0-8843-A807-03B8D466A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5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4ECA7031-1C4B-F949-9A78-4B9E4C92CE19}"/>
              </a:ext>
            </a:extLst>
          </p:cNvPr>
          <p:cNvSpPr txBox="1">
            <a:spLocks/>
          </p:cNvSpPr>
          <p:nvPr userDrawn="1"/>
        </p:nvSpPr>
        <p:spPr>
          <a:xfrm>
            <a:off x="1840867" y="3521075"/>
            <a:ext cx="13333412" cy="4048572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endParaRPr lang="en-US" sz="2800" kern="0" dirty="0">
              <a:solidFill>
                <a:schemeClr val="bg1"/>
              </a:solidFill>
              <a:latin typeface="Agenda" panose="02000603040000020004" pitchFamily="2" charset="77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5FD03AE-E28E-7B42-8CDC-91F7FE44F01D}"/>
              </a:ext>
            </a:extLst>
          </p:cNvPr>
          <p:cNvGrpSpPr/>
          <p:nvPr/>
        </p:nvGrpSpPr>
        <p:grpSpPr>
          <a:xfrm>
            <a:off x="15300644" y="9480726"/>
            <a:ext cx="3844236" cy="974549"/>
            <a:chOff x="14056678" y="9480726"/>
            <a:chExt cx="2844430" cy="721089"/>
          </a:xfrm>
        </p:grpSpPr>
        <p:sp>
          <p:nvSpPr>
            <p:cNvPr id="24" name="object 7">
              <a:extLst>
                <a:ext uri="{FF2B5EF4-FFF2-40B4-BE49-F238E27FC236}">
                  <a16:creationId xmlns:a16="http://schemas.microsoft.com/office/drawing/2014/main" id="{A6F6004E-5277-7B4F-80C0-D87EE3D2277F}"/>
                </a:ext>
              </a:extLst>
            </p:cNvPr>
            <p:cNvSpPr/>
            <p:nvPr/>
          </p:nvSpPr>
          <p:spPr>
            <a:xfrm>
              <a:off x="15034479" y="9752423"/>
              <a:ext cx="229870" cy="337185"/>
            </a:xfrm>
            <a:custGeom>
              <a:avLst/>
              <a:gdLst/>
              <a:ahLst/>
              <a:cxnLst/>
              <a:rect l="l" t="t" r="r" b="b"/>
              <a:pathLst>
                <a:path w="229869" h="337184">
                  <a:moveTo>
                    <a:pt x="7518" y="28177"/>
                  </a:moveTo>
                  <a:lnTo>
                    <a:pt x="6889" y="30690"/>
                  </a:lnTo>
                  <a:lnTo>
                    <a:pt x="6889" y="31946"/>
                  </a:lnTo>
                  <a:lnTo>
                    <a:pt x="10020" y="33810"/>
                  </a:lnTo>
                  <a:lnTo>
                    <a:pt x="16282" y="35695"/>
                  </a:lnTo>
                  <a:lnTo>
                    <a:pt x="29349" y="42792"/>
                  </a:lnTo>
                  <a:lnTo>
                    <a:pt x="36718" y="56756"/>
                  </a:lnTo>
                  <a:lnTo>
                    <a:pt x="39977" y="77879"/>
                  </a:lnTo>
                  <a:lnTo>
                    <a:pt x="40710" y="106457"/>
                  </a:lnTo>
                  <a:lnTo>
                    <a:pt x="40710" y="256138"/>
                  </a:lnTo>
                  <a:lnTo>
                    <a:pt x="34837" y="309761"/>
                  </a:lnTo>
                  <a:lnTo>
                    <a:pt x="2502" y="332544"/>
                  </a:lnTo>
                  <a:lnTo>
                    <a:pt x="0" y="333790"/>
                  </a:lnTo>
                  <a:lnTo>
                    <a:pt x="0" y="336303"/>
                  </a:lnTo>
                  <a:lnTo>
                    <a:pt x="2502" y="336921"/>
                  </a:lnTo>
                  <a:lnTo>
                    <a:pt x="5633" y="336921"/>
                  </a:lnTo>
                  <a:lnTo>
                    <a:pt x="27866" y="335984"/>
                  </a:lnTo>
                  <a:lnTo>
                    <a:pt x="48436" y="335340"/>
                  </a:lnTo>
                  <a:lnTo>
                    <a:pt x="72647" y="335047"/>
                  </a:lnTo>
                  <a:lnTo>
                    <a:pt x="147178" y="335047"/>
                  </a:lnTo>
                  <a:lnTo>
                    <a:pt x="147178" y="333790"/>
                  </a:lnTo>
                  <a:lnTo>
                    <a:pt x="145294" y="332544"/>
                  </a:lnTo>
                  <a:lnTo>
                    <a:pt x="140906" y="331288"/>
                  </a:lnTo>
                  <a:lnTo>
                    <a:pt x="121591" y="322452"/>
                  </a:lnTo>
                  <a:lnTo>
                    <a:pt x="110847" y="306160"/>
                  </a:lnTo>
                  <a:lnTo>
                    <a:pt x="106209" y="283645"/>
                  </a:lnTo>
                  <a:lnTo>
                    <a:pt x="105211" y="256138"/>
                  </a:lnTo>
                  <a:lnTo>
                    <a:pt x="105211" y="140906"/>
                  </a:lnTo>
                  <a:lnTo>
                    <a:pt x="109486" y="110233"/>
                  </a:lnTo>
                  <a:lnTo>
                    <a:pt x="119293" y="87672"/>
                  </a:lnTo>
                  <a:lnTo>
                    <a:pt x="101452" y="87672"/>
                  </a:lnTo>
                  <a:lnTo>
                    <a:pt x="101452" y="28805"/>
                  </a:lnTo>
                  <a:lnTo>
                    <a:pt x="15653" y="28805"/>
                  </a:lnTo>
                  <a:lnTo>
                    <a:pt x="7518" y="28177"/>
                  </a:lnTo>
                  <a:close/>
                </a:path>
                <a:path w="229869" h="337184">
                  <a:moveTo>
                    <a:pt x="147178" y="335047"/>
                  </a:moveTo>
                  <a:lnTo>
                    <a:pt x="72647" y="335047"/>
                  </a:lnTo>
                  <a:lnTo>
                    <a:pt x="97425" y="335340"/>
                  </a:lnTo>
                  <a:lnTo>
                    <a:pt x="142163" y="336921"/>
                  </a:lnTo>
                  <a:lnTo>
                    <a:pt x="147178" y="336921"/>
                  </a:lnTo>
                  <a:lnTo>
                    <a:pt x="147178" y="335047"/>
                  </a:lnTo>
                  <a:close/>
                </a:path>
                <a:path w="229869" h="337184">
                  <a:moveTo>
                    <a:pt x="229835" y="0"/>
                  </a:moveTo>
                  <a:lnTo>
                    <a:pt x="188571" y="5329"/>
                  </a:lnTo>
                  <a:lnTo>
                    <a:pt x="153353" y="23402"/>
                  </a:lnTo>
                  <a:lnTo>
                    <a:pt x="124595" y="51692"/>
                  </a:lnTo>
                  <a:lnTo>
                    <a:pt x="102708" y="87672"/>
                  </a:lnTo>
                  <a:lnTo>
                    <a:pt x="119293" y="87672"/>
                  </a:lnTo>
                  <a:lnTo>
                    <a:pt x="121569" y="82435"/>
                  </a:lnTo>
                  <a:lnTo>
                    <a:pt x="140347" y="62269"/>
                  </a:lnTo>
                  <a:lnTo>
                    <a:pt x="164707" y="54490"/>
                  </a:lnTo>
                  <a:lnTo>
                    <a:pt x="207618" y="54490"/>
                  </a:lnTo>
                  <a:lnTo>
                    <a:pt x="229835" y="0"/>
                  </a:lnTo>
                  <a:close/>
                </a:path>
                <a:path w="229869" h="337184">
                  <a:moveTo>
                    <a:pt x="207618" y="54490"/>
                  </a:moveTo>
                  <a:lnTo>
                    <a:pt x="164707" y="54490"/>
                  </a:lnTo>
                  <a:lnTo>
                    <a:pt x="174825" y="54910"/>
                  </a:lnTo>
                  <a:lnTo>
                    <a:pt x="185062" y="56445"/>
                  </a:lnTo>
                  <a:lnTo>
                    <a:pt x="194827" y="59508"/>
                  </a:lnTo>
                  <a:lnTo>
                    <a:pt x="203533" y="64511"/>
                  </a:lnTo>
                  <a:lnTo>
                    <a:pt x="207618" y="54490"/>
                  </a:lnTo>
                  <a:close/>
                </a:path>
                <a:path w="229869" h="337184">
                  <a:moveTo>
                    <a:pt x="101452" y="6889"/>
                  </a:moveTo>
                  <a:lnTo>
                    <a:pt x="81686" y="13376"/>
                  </a:lnTo>
                  <a:lnTo>
                    <a:pt x="61685" y="18865"/>
                  </a:lnTo>
                  <a:lnTo>
                    <a:pt x="41215" y="23534"/>
                  </a:lnTo>
                  <a:lnTo>
                    <a:pt x="20041" y="27559"/>
                  </a:lnTo>
                  <a:lnTo>
                    <a:pt x="15653" y="28805"/>
                  </a:lnTo>
                  <a:lnTo>
                    <a:pt x="101452" y="28805"/>
                  </a:lnTo>
                  <a:lnTo>
                    <a:pt x="101452" y="688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8">
              <a:extLst>
                <a:ext uri="{FF2B5EF4-FFF2-40B4-BE49-F238E27FC236}">
                  <a16:creationId xmlns:a16="http://schemas.microsoft.com/office/drawing/2014/main" id="{2347EEF2-1993-8445-8228-198F46BDA578}"/>
                </a:ext>
              </a:extLst>
            </p:cNvPr>
            <p:cNvSpPr/>
            <p:nvPr/>
          </p:nvSpPr>
          <p:spPr>
            <a:xfrm>
              <a:off x="15288744" y="9687915"/>
              <a:ext cx="180975" cy="400050"/>
            </a:xfrm>
            <a:custGeom>
              <a:avLst/>
              <a:gdLst/>
              <a:ahLst/>
              <a:cxnLst/>
              <a:rect l="l" t="t" r="r" b="b"/>
              <a:pathLst>
                <a:path w="180975" h="400050">
                  <a:moveTo>
                    <a:pt x="111473" y="109598"/>
                  </a:moveTo>
                  <a:lnTo>
                    <a:pt x="46961" y="109598"/>
                  </a:lnTo>
                  <a:lnTo>
                    <a:pt x="46961" y="353842"/>
                  </a:lnTo>
                  <a:lnTo>
                    <a:pt x="48606" y="369880"/>
                  </a:lnTo>
                  <a:lnTo>
                    <a:pt x="53540" y="382570"/>
                  </a:lnTo>
                  <a:lnTo>
                    <a:pt x="61760" y="392325"/>
                  </a:lnTo>
                  <a:lnTo>
                    <a:pt x="73264" y="399558"/>
                  </a:lnTo>
                  <a:lnTo>
                    <a:pt x="154686" y="399558"/>
                  </a:lnTo>
                  <a:lnTo>
                    <a:pt x="159063" y="398930"/>
                  </a:lnTo>
                  <a:lnTo>
                    <a:pt x="159063" y="395171"/>
                  </a:lnTo>
                  <a:lnTo>
                    <a:pt x="156560" y="394542"/>
                  </a:lnTo>
                  <a:lnTo>
                    <a:pt x="151545" y="392668"/>
                  </a:lnTo>
                  <a:lnTo>
                    <a:pt x="136833" y="385034"/>
                  </a:lnTo>
                  <a:lnTo>
                    <a:pt x="123997" y="368709"/>
                  </a:lnTo>
                  <a:lnTo>
                    <a:pt x="114917" y="338059"/>
                  </a:lnTo>
                  <a:lnTo>
                    <a:pt x="111473" y="287446"/>
                  </a:lnTo>
                  <a:lnTo>
                    <a:pt x="111473" y="109598"/>
                  </a:lnTo>
                  <a:close/>
                </a:path>
                <a:path w="180975" h="400050">
                  <a:moveTo>
                    <a:pt x="111473" y="0"/>
                  </a:moveTo>
                  <a:lnTo>
                    <a:pt x="105829" y="0"/>
                  </a:lnTo>
                  <a:lnTo>
                    <a:pt x="103326" y="1874"/>
                  </a:lnTo>
                  <a:lnTo>
                    <a:pt x="101452" y="6261"/>
                  </a:lnTo>
                  <a:lnTo>
                    <a:pt x="82800" y="38478"/>
                  </a:lnTo>
                  <a:lnTo>
                    <a:pt x="61682" y="63884"/>
                  </a:lnTo>
                  <a:lnTo>
                    <a:pt x="38214" y="82710"/>
                  </a:lnTo>
                  <a:lnTo>
                    <a:pt x="12512" y="95190"/>
                  </a:lnTo>
                  <a:lnTo>
                    <a:pt x="5005" y="98321"/>
                  </a:lnTo>
                  <a:lnTo>
                    <a:pt x="0" y="100834"/>
                  </a:lnTo>
                  <a:lnTo>
                    <a:pt x="0" y="107096"/>
                  </a:lnTo>
                  <a:lnTo>
                    <a:pt x="2502" y="109598"/>
                  </a:lnTo>
                  <a:lnTo>
                    <a:pt x="176591" y="109598"/>
                  </a:lnTo>
                  <a:lnTo>
                    <a:pt x="180978" y="89557"/>
                  </a:lnTo>
                  <a:lnTo>
                    <a:pt x="111473" y="89557"/>
                  </a:lnTo>
                  <a:lnTo>
                    <a:pt x="1114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9">
              <a:extLst>
                <a:ext uri="{FF2B5EF4-FFF2-40B4-BE49-F238E27FC236}">
                  <a16:creationId xmlns:a16="http://schemas.microsoft.com/office/drawing/2014/main" id="{EA645CD1-BB11-1F4D-9A32-53616B671D75}"/>
                </a:ext>
              </a:extLst>
            </p:cNvPr>
            <p:cNvSpPr/>
            <p:nvPr/>
          </p:nvSpPr>
          <p:spPr>
            <a:xfrm>
              <a:off x="15516057" y="9633435"/>
              <a:ext cx="143510" cy="455930"/>
            </a:xfrm>
            <a:custGeom>
              <a:avLst/>
              <a:gdLst/>
              <a:ahLst/>
              <a:cxnLst/>
              <a:rect l="l" t="t" r="r" b="b"/>
              <a:pathLst>
                <a:path w="143509" h="455929">
                  <a:moveTo>
                    <a:pt x="103954" y="0"/>
                  </a:moveTo>
                  <a:lnTo>
                    <a:pt x="60829" y="10959"/>
                  </a:lnTo>
                  <a:lnTo>
                    <a:pt x="18166" y="20041"/>
                  </a:lnTo>
                  <a:lnTo>
                    <a:pt x="8764" y="21297"/>
                  </a:lnTo>
                  <a:lnTo>
                    <a:pt x="8764" y="26931"/>
                  </a:lnTo>
                  <a:lnTo>
                    <a:pt x="14407" y="28805"/>
                  </a:lnTo>
                  <a:lnTo>
                    <a:pt x="18166" y="29433"/>
                  </a:lnTo>
                  <a:lnTo>
                    <a:pt x="28097" y="33676"/>
                  </a:lnTo>
                  <a:lnTo>
                    <a:pt x="34680" y="42270"/>
                  </a:lnTo>
                  <a:lnTo>
                    <a:pt x="38329" y="56032"/>
                  </a:lnTo>
                  <a:lnTo>
                    <a:pt x="39454" y="75777"/>
                  </a:lnTo>
                  <a:lnTo>
                    <a:pt x="39454" y="375119"/>
                  </a:lnTo>
                  <a:lnTo>
                    <a:pt x="34525" y="422091"/>
                  </a:lnTo>
                  <a:lnTo>
                    <a:pt x="3759" y="450279"/>
                  </a:lnTo>
                  <a:lnTo>
                    <a:pt x="1256" y="451525"/>
                  </a:lnTo>
                  <a:lnTo>
                    <a:pt x="0" y="452771"/>
                  </a:lnTo>
                  <a:lnTo>
                    <a:pt x="0" y="455912"/>
                  </a:lnTo>
                  <a:lnTo>
                    <a:pt x="6261" y="455912"/>
                  </a:lnTo>
                  <a:lnTo>
                    <a:pt x="27792" y="454975"/>
                  </a:lnTo>
                  <a:lnTo>
                    <a:pt x="47567" y="454331"/>
                  </a:lnTo>
                  <a:lnTo>
                    <a:pt x="71390" y="454038"/>
                  </a:lnTo>
                  <a:lnTo>
                    <a:pt x="143419" y="454038"/>
                  </a:lnTo>
                  <a:lnTo>
                    <a:pt x="143419" y="452771"/>
                  </a:lnTo>
                  <a:lnTo>
                    <a:pt x="142163" y="451525"/>
                  </a:lnTo>
                  <a:lnTo>
                    <a:pt x="139660" y="450279"/>
                  </a:lnTo>
                  <a:lnTo>
                    <a:pt x="119813" y="439065"/>
                  </a:lnTo>
                  <a:lnTo>
                    <a:pt x="109124" y="423034"/>
                  </a:lnTo>
                  <a:lnTo>
                    <a:pt x="104777" y="401835"/>
                  </a:lnTo>
                  <a:lnTo>
                    <a:pt x="103954" y="375119"/>
                  </a:lnTo>
                  <a:lnTo>
                    <a:pt x="103954" y="0"/>
                  </a:lnTo>
                  <a:close/>
                </a:path>
                <a:path w="143509" h="455929">
                  <a:moveTo>
                    <a:pt x="143419" y="454038"/>
                  </a:moveTo>
                  <a:lnTo>
                    <a:pt x="71390" y="454038"/>
                  </a:lnTo>
                  <a:lnTo>
                    <a:pt x="101139" y="454331"/>
                  </a:lnTo>
                  <a:lnTo>
                    <a:pt x="121023" y="454975"/>
                  </a:lnTo>
                  <a:lnTo>
                    <a:pt x="137775" y="455912"/>
                  </a:lnTo>
                  <a:lnTo>
                    <a:pt x="140278" y="455912"/>
                  </a:lnTo>
                  <a:lnTo>
                    <a:pt x="143419" y="455295"/>
                  </a:lnTo>
                  <a:lnTo>
                    <a:pt x="143419" y="45403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10">
              <a:extLst>
                <a:ext uri="{FF2B5EF4-FFF2-40B4-BE49-F238E27FC236}">
                  <a16:creationId xmlns:a16="http://schemas.microsoft.com/office/drawing/2014/main" id="{F388FD3B-DA59-7D48-AB0C-8575F452DADF}"/>
                </a:ext>
              </a:extLst>
            </p:cNvPr>
            <p:cNvSpPr/>
            <p:nvPr/>
          </p:nvSpPr>
          <p:spPr>
            <a:xfrm>
              <a:off x="15695175" y="9752414"/>
              <a:ext cx="340360" cy="344805"/>
            </a:xfrm>
            <a:custGeom>
              <a:avLst/>
              <a:gdLst/>
              <a:ahLst/>
              <a:cxnLst/>
              <a:rect l="l" t="t" r="r" b="b"/>
              <a:pathLst>
                <a:path w="340359" h="344804">
                  <a:moveTo>
                    <a:pt x="239065" y="11905"/>
                  </a:moveTo>
                  <a:lnTo>
                    <a:pt x="155304" y="11905"/>
                  </a:lnTo>
                  <a:lnTo>
                    <a:pt x="196277" y="19498"/>
                  </a:lnTo>
                  <a:lnTo>
                    <a:pt x="224745" y="40713"/>
                  </a:lnTo>
                  <a:lnTo>
                    <a:pt x="241353" y="73201"/>
                  </a:lnTo>
                  <a:lnTo>
                    <a:pt x="246746" y="114614"/>
                  </a:lnTo>
                  <a:lnTo>
                    <a:pt x="246746" y="135273"/>
                  </a:lnTo>
                  <a:lnTo>
                    <a:pt x="211040" y="135273"/>
                  </a:lnTo>
                  <a:lnTo>
                    <a:pt x="172579" y="136409"/>
                  </a:lnTo>
                  <a:lnTo>
                    <a:pt x="127105" y="141234"/>
                  </a:lnTo>
                  <a:lnTo>
                    <a:pt x="80865" y="151869"/>
                  </a:lnTo>
                  <a:lnTo>
                    <a:pt x="40103" y="170438"/>
                  </a:lnTo>
                  <a:lnTo>
                    <a:pt x="11066" y="199063"/>
                  </a:lnTo>
                  <a:lnTo>
                    <a:pt x="0" y="239867"/>
                  </a:lnTo>
                  <a:lnTo>
                    <a:pt x="11488" y="287646"/>
                  </a:lnTo>
                  <a:lnTo>
                    <a:pt x="41646" y="320104"/>
                  </a:lnTo>
                  <a:lnTo>
                    <a:pt x="84014" y="338588"/>
                  </a:lnTo>
                  <a:lnTo>
                    <a:pt x="132132" y="344450"/>
                  </a:lnTo>
                  <a:lnTo>
                    <a:pt x="170054" y="340135"/>
                  </a:lnTo>
                  <a:lnTo>
                    <a:pt x="196955" y="328785"/>
                  </a:lnTo>
                  <a:lnTo>
                    <a:pt x="150299" y="328785"/>
                  </a:lnTo>
                  <a:lnTo>
                    <a:pt x="119408" y="322886"/>
                  </a:lnTo>
                  <a:lnTo>
                    <a:pt x="94795" y="306480"/>
                  </a:lnTo>
                  <a:lnTo>
                    <a:pt x="78519" y="281501"/>
                  </a:lnTo>
                  <a:lnTo>
                    <a:pt x="72636" y="249887"/>
                  </a:lnTo>
                  <a:lnTo>
                    <a:pt x="84555" y="198964"/>
                  </a:lnTo>
                  <a:lnTo>
                    <a:pt x="115849" y="167532"/>
                  </a:lnTo>
                  <a:lnTo>
                    <a:pt x="159827" y="151601"/>
                  </a:lnTo>
                  <a:lnTo>
                    <a:pt x="209794" y="147178"/>
                  </a:lnTo>
                  <a:lnTo>
                    <a:pt x="311247" y="147178"/>
                  </a:lnTo>
                  <a:lnTo>
                    <a:pt x="311247" y="104593"/>
                  </a:lnTo>
                  <a:lnTo>
                    <a:pt x="302859" y="63415"/>
                  </a:lnTo>
                  <a:lnTo>
                    <a:pt x="280221" y="33688"/>
                  </a:lnTo>
                  <a:lnTo>
                    <a:pt x="247123" y="14091"/>
                  </a:lnTo>
                  <a:lnTo>
                    <a:pt x="239065" y="11905"/>
                  </a:lnTo>
                  <a:close/>
                </a:path>
                <a:path w="340359" h="344804">
                  <a:moveTo>
                    <a:pt x="311247" y="271174"/>
                  </a:moveTo>
                  <a:lnTo>
                    <a:pt x="249248" y="271174"/>
                  </a:lnTo>
                  <a:lnTo>
                    <a:pt x="250902" y="287646"/>
                  </a:lnTo>
                  <a:lnTo>
                    <a:pt x="253942" y="303815"/>
                  </a:lnTo>
                  <a:lnTo>
                    <a:pt x="258404" y="319698"/>
                  </a:lnTo>
                  <a:lnTo>
                    <a:pt x="264274" y="335057"/>
                  </a:lnTo>
                  <a:lnTo>
                    <a:pt x="336293" y="335057"/>
                  </a:lnTo>
                  <a:lnTo>
                    <a:pt x="340052" y="334429"/>
                  </a:lnTo>
                  <a:lnTo>
                    <a:pt x="340052" y="330670"/>
                  </a:lnTo>
                  <a:lnTo>
                    <a:pt x="337549" y="330670"/>
                  </a:lnTo>
                  <a:lnTo>
                    <a:pt x="333790" y="328785"/>
                  </a:lnTo>
                  <a:lnTo>
                    <a:pt x="322078" y="320459"/>
                  </a:lnTo>
                  <a:lnTo>
                    <a:pt x="315239" y="309138"/>
                  </a:lnTo>
                  <a:lnTo>
                    <a:pt x="312039" y="295589"/>
                  </a:lnTo>
                  <a:lnTo>
                    <a:pt x="311345" y="282444"/>
                  </a:lnTo>
                  <a:lnTo>
                    <a:pt x="311247" y="271174"/>
                  </a:lnTo>
                  <a:close/>
                </a:path>
                <a:path w="340359" h="344804">
                  <a:moveTo>
                    <a:pt x="311247" y="147178"/>
                  </a:moveTo>
                  <a:lnTo>
                    <a:pt x="246746" y="147178"/>
                  </a:lnTo>
                  <a:lnTo>
                    <a:pt x="246746" y="191009"/>
                  </a:lnTo>
                  <a:lnTo>
                    <a:pt x="242069" y="237902"/>
                  </a:lnTo>
                  <a:lnTo>
                    <a:pt x="226236" y="282444"/>
                  </a:lnTo>
                  <a:lnTo>
                    <a:pt x="196547" y="315713"/>
                  </a:lnTo>
                  <a:lnTo>
                    <a:pt x="150299" y="328785"/>
                  </a:lnTo>
                  <a:lnTo>
                    <a:pt x="196955" y="328785"/>
                  </a:lnTo>
                  <a:lnTo>
                    <a:pt x="201575" y="326836"/>
                  </a:lnTo>
                  <a:lnTo>
                    <a:pt x="227338" y="304026"/>
                  </a:lnTo>
                  <a:lnTo>
                    <a:pt x="247992" y="271174"/>
                  </a:lnTo>
                  <a:lnTo>
                    <a:pt x="311247" y="271174"/>
                  </a:lnTo>
                  <a:lnTo>
                    <a:pt x="311247" y="147178"/>
                  </a:lnTo>
                  <a:close/>
                </a:path>
                <a:path w="340359" h="344804">
                  <a:moveTo>
                    <a:pt x="164696" y="0"/>
                  </a:moveTo>
                  <a:lnTo>
                    <a:pt x="125316" y="1107"/>
                  </a:lnTo>
                  <a:lnTo>
                    <a:pt x="89160" y="5563"/>
                  </a:lnTo>
                  <a:lnTo>
                    <a:pt x="53824" y="15067"/>
                  </a:lnTo>
                  <a:lnTo>
                    <a:pt x="16900" y="31318"/>
                  </a:lnTo>
                  <a:lnTo>
                    <a:pt x="33182" y="87683"/>
                  </a:lnTo>
                  <a:lnTo>
                    <a:pt x="34438" y="91442"/>
                  </a:lnTo>
                  <a:lnTo>
                    <a:pt x="35066" y="94573"/>
                  </a:lnTo>
                  <a:lnTo>
                    <a:pt x="37569" y="94573"/>
                  </a:lnTo>
                  <a:lnTo>
                    <a:pt x="38826" y="89557"/>
                  </a:lnTo>
                  <a:lnTo>
                    <a:pt x="41328" y="83924"/>
                  </a:lnTo>
                  <a:lnTo>
                    <a:pt x="60546" y="49422"/>
                  </a:lnTo>
                  <a:lnTo>
                    <a:pt x="85166" y="27249"/>
                  </a:lnTo>
                  <a:lnTo>
                    <a:pt x="116361" y="15408"/>
                  </a:lnTo>
                  <a:lnTo>
                    <a:pt x="155304" y="11905"/>
                  </a:lnTo>
                  <a:lnTo>
                    <a:pt x="239065" y="11905"/>
                  </a:lnTo>
                  <a:lnTo>
                    <a:pt x="207351" y="3302"/>
                  </a:lnTo>
                  <a:lnTo>
                    <a:pt x="1646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11">
              <a:extLst>
                <a:ext uri="{FF2B5EF4-FFF2-40B4-BE49-F238E27FC236}">
                  <a16:creationId xmlns:a16="http://schemas.microsoft.com/office/drawing/2014/main" id="{6BB3FDA4-E27F-6848-A7F6-075FC8F2AEA8}"/>
                </a:ext>
              </a:extLst>
            </p:cNvPr>
            <p:cNvSpPr/>
            <p:nvPr/>
          </p:nvSpPr>
          <p:spPr>
            <a:xfrm>
              <a:off x="16078435" y="9752416"/>
              <a:ext cx="394335" cy="337185"/>
            </a:xfrm>
            <a:custGeom>
              <a:avLst/>
              <a:gdLst/>
              <a:ahLst/>
              <a:cxnLst/>
              <a:rect l="l" t="t" r="r" b="b"/>
              <a:pathLst>
                <a:path w="394334" h="337184">
                  <a:moveTo>
                    <a:pt x="98321" y="6889"/>
                  </a:moveTo>
                  <a:lnTo>
                    <a:pt x="61451" y="16911"/>
                  </a:lnTo>
                  <a:lnTo>
                    <a:pt x="19413" y="25056"/>
                  </a:lnTo>
                  <a:lnTo>
                    <a:pt x="11894" y="26313"/>
                  </a:lnTo>
                  <a:lnTo>
                    <a:pt x="7507" y="26313"/>
                  </a:lnTo>
                  <a:lnTo>
                    <a:pt x="7507" y="29433"/>
                  </a:lnTo>
                  <a:lnTo>
                    <a:pt x="36319" y="56368"/>
                  </a:lnTo>
                  <a:lnTo>
                    <a:pt x="40700" y="100834"/>
                  </a:lnTo>
                  <a:lnTo>
                    <a:pt x="40700" y="256138"/>
                  </a:lnTo>
                  <a:lnTo>
                    <a:pt x="35535" y="306005"/>
                  </a:lnTo>
                  <a:lnTo>
                    <a:pt x="2502" y="330670"/>
                  </a:lnTo>
                  <a:lnTo>
                    <a:pt x="0" y="331927"/>
                  </a:lnTo>
                  <a:lnTo>
                    <a:pt x="0" y="336314"/>
                  </a:lnTo>
                  <a:lnTo>
                    <a:pt x="1874" y="336932"/>
                  </a:lnTo>
                  <a:lnTo>
                    <a:pt x="5633" y="336932"/>
                  </a:lnTo>
                  <a:lnTo>
                    <a:pt x="28102" y="335995"/>
                  </a:lnTo>
                  <a:lnTo>
                    <a:pt x="48524" y="335350"/>
                  </a:lnTo>
                  <a:lnTo>
                    <a:pt x="72647" y="335057"/>
                  </a:lnTo>
                  <a:lnTo>
                    <a:pt x="142152" y="335057"/>
                  </a:lnTo>
                  <a:lnTo>
                    <a:pt x="142152" y="331927"/>
                  </a:lnTo>
                  <a:lnTo>
                    <a:pt x="139650" y="330670"/>
                  </a:lnTo>
                  <a:lnTo>
                    <a:pt x="135273" y="330042"/>
                  </a:lnTo>
                  <a:lnTo>
                    <a:pt x="118684" y="321927"/>
                  </a:lnTo>
                  <a:lnTo>
                    <a:pt x="109672" y="306005"/>
                  </a:lnTo>
                  <a:lnTo>
                    <a:pt x="105944" y="283625"/>
                  </a:lnTo>
                  <a:lnTo>
                    <a:pt x="105211" y="256138"/>
                  </a:lnTo>
                  <a:lnTo>
                    <a:pt x="105211" y="179743"/>
                  </a:lnTo>
                  <a:lnTo>
                    <a:pt x="108347" y="129011"/>
                  </a:lnTo>
                  <a:lnTo>
                    <a:pt x="115622" y="97075"/>
                  </a:lnTo>
                  <a:lnTo>
                    <a:pt x="98321" y="97075"/>
                  </a:lnTo>
                  <a:lnTo>
                    <a:pt x="98321" y="6889"/>
                  </a:lnTo>
                  <a:close/>
                </a:path>
                <a:path w="394334" h="337184">
                  <a:moveTo>
                    <a:pt x="142152" y="335057"/>
                  </a:moveTo>
                  <a:lnTo>
                    <a:pt x="72647" y="335057"/>
                  </a:lnTo>
                  <a:lnTo>
                    <a:pt x="96273" y="335350"/>
                  </a:lnTo>
                  <a:lnTo>
                    <a:pt x="115616" y="335995"/>
                  </a:lnTo>
                  <a:lnTo>
                    <a:pt x="136519" y="336932"/>
                  </a:lnTo>
                  <a:lnTo>
                    <a:pt x="140278" y="336932"/>
                  </a:lnTo>
                  <a:lnTo>
                    <a:pt x="142152" y="336314"/>
                  </a:lnTo>
                  <a:lnTo>
                    <a:pt x="142152" y="335057"/>
                  </a:lnTo>
                  <a:close/>
                </a:path>
                <a:path w="394334" h="337184">
                  <a:moveTo>
                    <a:pt x="295753" y="15653"/>
                  </a:moveTo>
                  <a:lnTo>
                    <a:pt x="204161" y="15653"/>
                  </a:lnTo>
                  <a:lnTo>
                    <a:pt x="246545" y="26144"/>
                  </a:lnTo>
                  <a:lnTo>
                    <a:pt x="275076" y="53546"/>
                  </a:lnTo>
                  <a:lnTo>
                    <a:pt x="291162" y="91752"/>
                  </a:lnTo>
                  <a:lnTo>
                    <a:pt x="296210" y="134655"/>
                  </a:lnTo>
                  <a:lnTo>
                    <a:pt x="296210" y="256138"/>
                  </a:lnTo>
                  <a:lnTo>
                    <a:pt x="287759" y="313681"/>
                  </a:lnTo>
                  <a:lnTo>
                    <a:pt x="258013" y="331927"/>
                  </a:lnTo>
                  <a:lnTo>
                    <a:pt x="256756" y="333790"/>
                  </a:lnTo>
                  <a:lnTo>
                    <a:pt x="256756" y="336932"/>
                  </a:lnTo>
                  <a:lnTo>
                    <a:pt x="263646" y="336932"/>
                  </a:lnTo>
                  <a:lnTo>
                    <a:pt x="272406" y="336639"/>
                  </a:lnTo>
                  <a:lnTo>
                    <a:pt x="286274" y="335995"/>
                  </a:lnTo>
                  <a:lnTo>
                    <a:pt x="304955" y="335350"/>
                  </a:lnTo>
                  <a:lnTo>
                    <a:pt x="328157" y="335057"/>
                  </a:lnTo>
                  <a:lnTo>
                    <a:pt x="393914" y="335057"/>
                  </a:lnTo>
                  <a:lnTo>
                    <a:pt x="393914" y="333790"/>
                  </a:lnTo>
                  <a:lnTo>
                    <a:pt x="390155" y="331927"/>
                  </a:lnTo>
                  <a:lnTo>
                    <a:pt x="385768" y="330670"/>
                  </a:lnTo>
                  <a:lnTo>
                    <a:pt x="374019" y="324745"/>
                  </a:lnTo>
                  <a:lnTo>
                    <a:pt x="365969" y="313363"/>
                  </a:lnTo>
                  <a:lnTo>
                    <a:pt x="361556" y="292002"/>
                  </a:lnTo>
                  <a:lnTo>
                    <a:pt x="360722" y="256138"/>
                  </a:lnTo>
                  <a:lnTo>
                    <a:pt x="360636" y="134655"/>
                  </a:lnTo>
                  <a:lnTo>
                    <a:pt x="353461" y="82970"/>
                  </a:lnTo>
                  <a:lnTo>
                    <a:pt x="333605" y="44643"/>
                  </a:lnTo>
                  <a:lnTo>
                    <a:pt x="304041" y="18940"/>
                  </a:lnTo>
                  <a:lnTo>
                    <a:pt x="295753" y="15653"/>
                  </a:lnTo>
                  <a:close/>
                </a:path>
                <a:path w="394334" h="337184">
                  <a:moveTo>
                    <a:pt x="393914" y="335057"/>
                  </a:moveTo>
                  <a:lnTo>
                    <a:pt x="328157" y="335057"/>
                  </a:lnTo>
                  <a:lnTo>
                    <a:pt x="350699" y="335350"/>
                  </a:lnTo>
                  <a:lnTo>
                    <a:pt x="367138" y="335995"/>
                  </a:lnTo>
                  <a:lnTo>
                    <a:pt x="378177" y="336639"/>
                  </a:lnTo>
                  <a:lnTo>
                    <a:pt x="384522" y="336932"/>
                  </a:lnTo>
                  <a:lnTo>
                    <a:pt x="393914" y="336932"/>
                  </a:lnTo>
                  <a:lnTo>
                    <a:pt x="393914" y="335057"/>
                  </a:lnTo>
                  <a:close/>
                </a:path>
                <a:path w="394334" h="337184">
                  <a:moveTo>
                    <a:pt x="227333" y="0"/>
                  </a:moveTo>
                  <a:lnTo>
                    <a:pt x="174520" y="7682"/>
                  </a:lnTo>
                  <a:lnTo>
                    <a:pt x="137853" y="28575"/>
                  </a:lnTo>
                  <a:lnTo>
                    <a:pt x="113984" y="59449"/>
                  </a:lnTo>
                  <a:lnTo>
                    <a:pt x="99567" y="97075"/>
                  </a:lnTo>
                  <a:lnTo>
                    <a:pt x="115622" y="97075"/>
                  </a:lnTo>
                  <a:lnTo>
                    <a:pt x="118576" y="84109"/>
                  </a:lnTo>
                  <a:lnTo>
                    <a:pt x="137133" y="48163"/>
                  </a:lnTo>
                  <a:lnTo>
                    <a:pt x="165250" y="24302"/>
                  </a:lnTo>
                  <a:lnTo>
                    <a:pt x="204161" y="15653"/>
                  </a:lnTo>
                  <a:lnTo>
                    <a:pt x="295753" y="15653"/>
                  </a:lnTo>
                  <a:lnTo>
                    <a:pt x="267654" y="4509"/>
                  </a:lnTo>
                  <a:lnTo>
                    <a:pt x="22733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12">
              <a:extLst>
                <a:ext uri="{FF2B5EF4-FFF2-40B4-BE49-F238E27FC236}">
                  <a16:creationId xmlns:a16="http://schemas.microsoft.com/office/drawing/2014/main" id="{B40FA669-D6AE-8248-A379-78E8719B7274}"/>
                </a:ext>
              </a:extLst>
            </p:cNvPr>
            <p:cNvSpPr/>
            <p:nvPr/>
          </p:nvSpPr>
          <p:spPr>
            <a:xfrm>
              <a:off x="16508043" y="9480726"/>
              <a:ext cx="393065" cy="616585"/>
            </a:xfrm>
            <a:custGeom>
              <a:avLst/>
              <a:gdLst/>
              <a:ahLst/>
              <a:cxnLst/>
              <a:rect l="l" t="t" r="r" b="b"/>
              <a:pathLst>
                <a:path w="393065" h="616584">
                  <a:moveTo>
                    <a:pt x="161576" y="271698"/>
                  </a:moveTo>
                  <a:lnTo>
                    <a:pt x="117856" y="278279"/>
                  </a:lnTo>
                  <a:lnTo>
                    <a:pt x="79045" y="296584"/>
                  </a:lnTo>
                  <a:lnTo>
                    <a:pt x="46497" y="324457"/>
                  </a:lnTo>
                  <a:lnTo>
                    <a:pt x="21569" y="359740"/>
                  </a:lnTo>
                  <a:lnTo>
                    <a:pt x="5618" y="400278"/>
                  </a:lnTo>
                  <a:lnTo>
                    <a:pt x="0" y="443913"/>
                  </a:lnTo>
                  <a:lnTo>
                    <a:pt x="5879" y="493202"/>
                  </a:lnTo>
                  <a:lnTo>
                    <a:pt x="22404" y="535324"/>
                  </a:lnTo>
                  <a:lnTo>
                    <a:pt x="47906" y="569480"/>
                  </a:lnTo>
                  <a:lnTo>
                    <a:pt x="80715" y="594867"/>
                  </a:lnTo>
                  <a:lnTo>
                    <a:pt x="119162" y="610687"/>
                  </a:lnTo>
                  <a:lnTo>
                    <a:pt x="161576" y="616138"/>
                  </a:lnTo>
                  <a:lnTo>
                    <a:pt x="204685" y="610872"/>
                  </a:lnTo>
                  <a:lnTo>
                    <a:pt x="229320" y="600473"/>
                  </a:lnTo>
                  <a:lnTo>
                    <a:pt x="182235" y="600473"/>
                  </a:lnTo>
                  <a:lnTo>
                    <a:pt x="154966" y="596817"/>
                  </a:lnTo>
                  <a:lnTo>
                    <a:pt x="125802" y="583243"/>
                  </a:lnTo>
                  <a:lnTo>
                    <a:pt x="99312" y="555841"/>
                  </a:lnTo>
                  <a:lnTo>
                    <a:pt x="80067" y="510701"/>
                  </a:lnTo>
                  <a:lnTo>
                    <a:pt x="72636" y="443913"/>
                  </a:lnTo>
                  <a:lnTo>
                    <a:pt x="80067" y="377133"/>
                  </a:lnTo>
                  <a:lnTo>
                    <a:pt x="99312" y="331994"/>
                  </a:lnTo>
                  <a:lnTo>
                    <a:pt x="125802" y="304588"/>
                  </a:lnTo>
                  <a:lnTo>
                    <a:pt x="154966" y="291010"/>
                  </a:lnTo>
                  <a:lnTo>
                    <a:pt x="182235" y="287352"/>
                  </a:lnTo>
                  <a:lnTo>
                    <a:pt x="238233" y="287352"/>
                  </a:lnTo>
                  <a:lnTo>
                    <a:pt x="235234" y="285631"/>
                  </a:lnTo>
                  <a:lnTo>
                    <a:pt x="200606" y="275260"/>
                  </a:lnTo>
                  <a:lnTo>
                    <a:pt x="161576" y="271698"/>
                  </a:lnTo>
                  <a:close/>
                </a:path>
                <a:path w="393065" h="616584">
                  <a:moveTo>
                    <a:pt x="354945" y="544119"/>
                  </a:moveTo>
                  <a:lnTo>
                    <a:pt x="289949" y="544119"/>
                  </a:lnTo>
                  <a:lnTo>
                    <a:pt x="292527" y="557338"/>
                  </a:lnTo>
                  <a:lnTo>
                    <a:pt x="295981" y="572849"/>
                  </a:lnTo>
                  <a:lnTo>
                    <a:pt x="300961" y="589651"/>
                  </a:lnTo>
                  <a:lnTo>
                    <a:pt x="308116" y="606745"/>
                  </a:lnTo>
                  <a:lnTo>
                    <a:pt x="389527" y="606745"/>
                  </a:lnTo>
                  <a:lnTo>
                    <a:pt x="392658" y="606117"/>
                  </a:lnTo>
                  <a:lnTo>
                    <a:pt x="392658" y="602986"/>
                  </a:lnTo>
                  <a:lnTo>
                    <a:pt x="390773" y="601730"/>
                  </a:lnTo>
                  <a:lnTo>
                    <a:pt x="388270" y="601102"/>
                  </a:lnTo>
                  <a:lnTo>
                    <a:pt x="373839" y="593383"/>
                  </a:lnTo>
                  <a:lnTo>
                    <a:pt x="363928" y="580674"/>
                  </a:lnTo>
                  <a:lnTo>
                    <a:pt x="357893" y="564559"/>
                  </a:lnTo>
                  <a:lnTo>
                    <a:pt x="355088" y="546622"/>
                  </a:lnTo>
                  <a:lnTo>
                    <a:pt x="354945" y="544119"/>
                  </a:lnTo>
                  <a:close/>
                </a:path>
                <a:path w="393065" h="616584">
                  <a:moveTo>
                    <a:pt x="238233" y="287352"/>
                  </a:moveTo>
                  <a:lnTo>
                    <a:pt x="182235" y="287352"/>
                  </a:lnTo>
                  <a:lnTo>
                    <a:pt x="209201" y="291010"/>
                  </a:lnTo>
                  <a:lnTo>
                    <a:pt x="238179" y="304588"/>
                  </a:lnTo>
                  <a:lnTo>
                    <a:pt x="264572" y="331994"/>
                  </a:lnTo>
                  <a:lnTo>
                    <a:pt x="283781" y="377133"/>
                  </a:lnTo>
                  <a:lnTo>
                    <a:pt x="291205" y="443913"/>
                  </a:lnTo>
                  <a:lnTo>
                    <a:pt x="283781" y="504927"/>
                  </a:lnTo>
                  <a:lnTo>
                    <a:pt x="264572" y="549345"/>
                  </a:lnTo>
                  <a:lnTo>
                    <a:pt x="238179" y="578913"/>
                  </a:lnTo>
                  <a:lnTo>
                    <a:pt x="209201" y="595374"/>
                  </a:lnTo>
                  <a:lnTo>
                    <a:pt x="182235" y="600473"/>
                  </a:lnTo>
                  <a:lnTo>
                    <a:pt x="229320" y="600473"/>
                  </a:lnTo>
                  <a:lnTo>
                    <a:pt x="239695" y="596094"/>
                  </a:lnTo>
                  <a:lnTo>
                    <a:pt x="267427" y="573333"/>
                  </a:lnTo>
                  <a:lnTo>
                    <a:pt x="288703" y="544119"/>
                  </a:lnTo>
                  <a:lnTo>
                    <a:pt x="354945" y="544119"/>
                  </a:lnTo>
                  <a:lnTo>
                    <a:pt x="353635" y="521150"/>
                  </a:lnTo>
                  <a:lnTo>
                    <a:pt x="352889" y="495503"/>
                  </a:lnTo>
                  <a:lnTo>
                    <a:pt x="352614" y="469738"/>
                  </a:lnTo>
                  <a:lnTo>
                    <a:pt x="352575" y="324922"/>
                  </a:lnTo>
                  <a:lnTo>
                    <a:pt x="286818" y="324922"/>
                  </a:lnTo>
                  <a:lnTo>
                    <a:pt x="264344" y="302342"/>
                  </a:lnTo>
                  <a:lnTo>
                    <a:pt x="238233" y="287352"/>
                  </a:lnTo>
                  <a:close/>
                </a:path>
                <a:path w="393065" h="616584">
                  <a:moveTo>
                    <a:pt x="352575" y="0"/>
                  </a:moveTo>
                  <a:lnTo>
                    <a:pt x="309440" y="10959"/>
                  </a:lnTo>
                  <a:lnTo>
                    <a:pt x="266777" y="20041"/>
                  </a:lnTo>
                  <a:lnTo>
                    <a:pt x="255510" y="21297"/>
                  </a:lnTo>
                  <a:lnTo>
                    <a:pt x="255510" y="25674"/>
                  </a:lnTo>
                  <a:lnTo>
                    <a:pt x="287693" y="59435"/>
                  </a:lnTo>
                  <a:lnTo>
                    <a:pt x="288074" y="75777"/>
                  </a:lnTo>
                  <a:lnTo>
                    <a:pt x="288074" y="324922"/>
                  </a:lnTo>
                  <a:lnTo>
                    <a:pt x="352575" y="324922"/>
                  </a:lnTo>
                  <a:lnTo>
                    <a:pt x="3525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13">
              <a:extLst>
                <a:ext uri="{FF2B5EF4-FFF2-40B4-BE49-F238E27FC236}">
                  <a16:creationId xmlns:a16="http://schemas.microsoft.com/office/drawing/2014/main" id="{9F9C7622-F03C-D147-A71D-F9B54561D611}"/>
                </a:ext>
              </a:extLst>
            </p:cNvPr>
            <p:cNvSpPr/>
            <p:nvPr/>
          </p:nvSpPr>
          <p:spPr>
            <a:xfrm>
              <a:off x="15825144" y="9510781"/>
              <a:ext cx="161513" cy="17743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4">
              <a:extLst>
                <a:ext uri="{FF2B5EF4-FFF2-40B4-BE49-F238E27FC236}">
                  <a16:creationId xmlns:a16="http://schemas.microsoft.com/office/drawing/2014/main" id="{932EB1D2-1F28-884F-8A61-0EF4FEC42251}"/>
                </a:ext>
              </a:extLst>
            </p:cNvPr>
            <p:cNvSpPr/>
            <p:nvPr/>
          </p:nvSpPr>
          <p:spPr>
            <a:xfrm>
              <a:off x="16009628" y="9514960"/>
              <a:ext cx="190500" cy="173355"/>
            </a:xfrm>
            <a:custGeom>
              <a:avLst/>
              <a:gdLst/>
              <a:ahLst/>
              <a:cxnLst/>
              <a:rect l="l" t="t" r="r" b="b"/>
              <a:pathLst>
                <a:path w="190500" h="173354">
                  <a:moveTo>
                    <a:pt x="8083" y="0"/>
                  </a:moveTo>
                  <a:lnTo>
                    <a:pt x="1560" y="0"/>
                  </a:lnTo>
                  <a:lnTo>
                    <a:pt x="0" y="261"/>
                  </a:lnTo>
                  <a:lnTo>
                    <a:pt x="0" y="1308"/>
                  </a:lnTo>
                  <a:lnTo>
                    <a:pt x="1298" y="2083"/>
                  </a:lnTo>
                  <a:lnTo>
                    <a:pt x="2607" y="2617"/>
                  </a:lnTo>
                  <a:lnTo>
                    <a:pt x="10952" y="4690"/>
                  </a:lnTo>
                  <a:lnTo>
                    <a:pt x="13821" y="13308"/>
                  </a:lnTo>
                  <a:lnTo>
                    <a:pt x="13821" y="117169"/>
                  </a:lnTo>
                  <a:lnTo>
                    <a:pt x="20806" y="145856"/>
                  </a:lnTo>
                  <a:lnTo>
                    <a:pt x="39166" y="162924"/>
                  </a:lnTo>
                  <a:lnTo>
                    <a:pt x="65010" y="171138"/>
                  </a:lnTo>
                  <a:lnTo>
                    <a:pt x="94447" y="173261"/>
                  </a:lnTo>
                  <a:lnTo>
                    <a:pt x="127234" y="169173"/>
                  </a:lnTo>
                  <a:lnTo>
                    <a:pt x="131623" y="166738"/>
                  </a:lnTo>
                  <a:lnTo>
                    <a:pt x="99672" y="166738"/>
                  </a:lnTo>
                  <a:lnTo>
                    <a:pt x="77559" y="163539"/>
                  </a:lnTo>
                  <a:lnTo>
                    <a:pt x="59945" y="154054"/>
                  </a:lnTo>
                  <a:lnTo>
                    <a:pt x="48300" y="138453"/>
                  </a:lnTo>
                  <a:lnTo>
                    <a:pt x="44144" y="117169"/>
                  </a:lnTo>
                  <a:lnTo>
                    <a:pt x="44092" y="13308"/>
                  </a:lnTo>
                  <a:lnTo>
                    <a:pt x="46961" y="4690"/>
                  </a:lnTo>
                  <a:lnTo>
                    <a:pt x="55307" y="2617"/>
                  </a:lnTo>
                  <a:lnTo>
                    <a:pt x="56616" y="2083"/>
                  </a:lnTo>
                  <a:lnTo>
                    <a:pt x="57914" y="1308"/>
                  </a:lnTo>
                  <a:lnTo>
                    <a:pt x="57914" y="1047"/>
                  </a:lnTo>
                  <a:lnTo>
                    <a:pt x="20606" y="1047"/>
                  </a:lnTo>
                  <a:lnTo>
                    <a:pt x="8083" y="0"/>
                  </a:lnTo>
                  <a:close/>
                </a:path>
                <a:path w="190500" h="173354">
                  <a:moveTo>
                    <a:pt x="150037" y="0"/>
                  </a:moveTo>
                  <a:lnTo>
                    <a:pt x="141943" y="0"/>
                  </a:lnTo>
                  <a:lnTo>
                    <a:pt x="140644" y="261"/>
                  </a:lnTo>
                  <a:lnTo>
                    <a:pt x="140644" y="1821"/>
                  </a:lnTo>
                  <a:lnTo>
                    <a:pt x="142466" y="2869"/>
                  </a:lnTo>
                  <a:lnTo>
                    <a:pt x="144027" y="3654"/>
                  </a:lnTo>
                  <a:lnTo>
                    <a:pt x="151314" y="9111"/>
                  </a:lnTo>
                  <a:lnTo>
                    <a:pt x="156914" y="17744"/>
                  </a:lnTo>
                  <a:lnTo>
                    <a:pt x="160506" y="30289"/>
                  </a:lnTo>
                  <a:lnTo>
                    <a:pt x="161775" y="47485"/>
                  </a:lnTo>
                  <a:lnTo>
                    <a:pt x="161775" y="102028"/>
                  </a:lnTo>
                  <a:lnTo>
                    <a:pt x="158163" y="130961"/>
                  </a:lnTo>
                  <a:lnTo>
                    <a:pt x="146968" y="151114"/>
                  </a:lnTo>
                  <a:lnTo>
                    <a:pt x="127650" y="162901"/>
                  </a:lnTo>
                  <a:lnTo>
                    <a:pt x="99672" y="166738"/>
                  </a:lnTo>
                  <a:lnTo>
                    <a:pt x="131623" y="166738"/>
                  </a:lnTo>
                  <a:lnTo>
                    <a:pt x="150259" y="156400"/>
                  </a:lnTo>
                  <a:lnTo>
                    <a:pt x="163841" y="134185"/>
                  </a:lnTo>
                  <a:lnTo>
                    <a:pt x="168262" y="102028"/>
                  </a:lnTo>
                  <a:lnTo>
                    <a:pt x="168298" y="47485"/>
                  </a:lnTo>
                  <a:lnTo>
                    <a:pt x="170080" y="30120"/>
                  </a:lnTo>
                  <a:lnTo>
                    <a:pt x="174333" y="17742"/>
                  </a:lnTo>
                  <a:lnTo>
                    <a:pt x="180006" y="9472"/>
                  </a:lnTo>
                  <a:lnTo>
                    <a:pt x="186046" y="4429"/>
                  </a:lnTo>
                  <a:lnTo>
                    <a:pt x="188653" y="2617"/>
                  </a:lnTo>
                  <a:lnTo>
                    <a:pt x="189962" y="1560"/>
                  </a:lnTo>
                  <a:lnTo>
                    <a:pt x="189962" y="1047"/>
                  </a:lnTo>
                  <a:lnTo>
                    <a:pt x="152644" y="1047"/>
                  </a:lnTo>
                  <a:lnTo>
                    <a:pt x="150037" y="0"/>
                  </a:lnTo>
                  <a:close/>
                </a:path>
                <a:path w="190500" h="173354">
                  <a:moveTo>
                    <a:pt x="56354" y="0"/>
                  </a:moveTo>
                  <a:lnTo>
                    <a:pt x="49830" y="0"/>
                  </a:lnTo>
                  <a:lnTo>
                    <a:pt x="37307" y="1047"/>
                  </a:lnTo>
                  <a:lnTo>
                    <a:pt x="57914" y="1047"/>
                  </a:lnTo>
                  <a:lnTo>
                    <a:pt x="57914" y="261"/>
                  </a:lnTo>
                  <a:lnTo>
                    <a:pt x="56354" y="0"/>
                  </a:lnTo>
                  <a:close/>
                </a:path>
                <a:path w="190500" h="173354">
                  <a:moveTo>
                    <a:pt x="188392" y="0"/>
                  </a:moveTo>
                  <a:lnTo>
                    <a:pt x="183167" y="0"/>
                  </a:lnTo>
                  <a:lnTo>
                    <a:pt x="175607" y="1047"/>
                  </a:lnTo>
                  <a:lnTo>
                    <a:pt x="189962" y="1047"/>
                  </a:lnTo>
                  <a:lnTo>
                    <a:pt x="189962" y="261"/>
                  </a:lnTo>
                  <a:lnTo>
                    <a:pt x="1883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5">
              <a:extLst>
                <a:ext uri="{FF2B5EF4-FFF2-40B4-BE49-F238E27FC236}">
                  <a16:creationId xmlns:a16="http://schemas.microsoft.com/office/drawing/2014/main" id="{ABB63B51-DDCB-E143-8E05-E87C51FF8176}"/>
                </a:ext>
              </a:extLst>
            </p:cNvPr>
            <p:cNvSpPr/>
            <p:nvPr/>
          </p:nvSpPr>
          <p:spPr>
            <a:xfrm>
              <a:off x="16203762" y="9514959"/>
              <a:ext cx="193675" cy="173990"/>
            </a:xfrm>
            <a:custGeom>
              <a:avLst/>
              <a:gdLst/>
              <a:ahLst/>
              <a:cxnLst/>
              <a:rect l="l" t="t" r="r" b="b"/>
              <a:pathLst>
                <a:path w="193675" h="173990">
                  <a:moveTo>
                    <a:pt x="70098" y="19057"/>
                  </a:moveTo>
                  <a:lnTo>
                    <a:pt x="28962" y="19057"/>
                  </a:lnTo>
                  <a:lnTo>
                    <a:pt x="166476" y="169094"/>
                  </a:lnTo>
                  <a:lnTo>
                    <a:pt x="168560" y="171178"/>
                  </a:lnTo>
                  <a:lnTo>
                    <a:pt x="170382" y="173785"/>
                  </a:lnTo>
                  <a:lnTo>
                    <a:pt x="173261" y="173785"/>
                  </a:lnTo>
                  <a:lnTo>
                    <a:pt x="173785" y="171701"/>
                  </a:lnTo>
                  <a:lnTo>
                    <a:pt x="173785" y="118205"/>
                  </a:lnTo>
                  <a:lnTo>
                    <a:pt x="167261" y="118205"/>
                  </a:lnTo>
                  <a:lnTo>
                    <a:pt x="70098" y="19057"/>
                  </a:lnTo>
                  <a:close/>
                </a:path>
                <a:path w="193675" h="173990">
                  <a:moveTo>
                    <a:pt x="52448" y="1047"/>
                  </a:moveTo>
                  <a:lnTo>
                    <a:pt x="6261" y="1047"/>
                  </a:lnTo>
                  <a:lnTo>
                    <a:pt x="5214" y="1560"/>
                  </a:lnTo>
                  <a:lnTo>
                    <a:pt x="5214" y="3130"/>
                  </a:lnTo>
                  <a:lnTo>
                    <a:pt x="7036" y="3916"/>
                  </a:lnTo>
                  <a:lnTo>
                    <a:pt x="9905" y="5214"/>
                  </a:lnTo>
                  <a:lnTo>
                    <a:pt x="22393" y="47485"/>
                  </a:lnTo>
                  <a:lnTo>
                    <a:pt x="22439" y="121598"/>
                  </a:lnTo>
                  <a:lnTo>
                    <a:pt x="21639" y="134703"/>
                  </a:lnTo>
                  <a:lnTo>
                    <a:pt x="18589" y="147368"/>
                  </a:lnTo>
                  <a:lnTo>
                    <a:pt x="12309" y="158370"/>
                  </a:lnTo>
                  <a:lnTo>
                    <a:pt x="1821" y="166487"/>
                  </a:lnTo>
                  <a:lnTo>
                    <a:pt x="774" y="166487"/>
                  </a:lnTo>
                  <a:lnTo>
                    <a:pt x="0" y="167000"/>
                  </a:lnTo>
                  <a:lnTo>
                    <a:pt x="0" y="167795"/>
                  </a:lnTo>
                  <a:lnTo>
                    <a:pt x="774" y="168047"/>
                  </a:lnTo>
                  <a:lnTo>
                    <a:pt x="50616" y="168047"/>
                  </a:lnTo>
                  <a:lnTo>
                    <a:pt x="51925" y="167795"/>
                  </a:lnTo>
                  <a:lnTo>
                    <a:pt x="51925" y="166487"/>
                  </a:lnTo>
                  <a:lnTo>
                    <a:pt x="50354" y="166225"/>
                  </a:lnTo>
                  <a:lnTo>
                    <a:pt x="48794" y="165439"/>
                  </a:lnTo>
                  <a:lnTo>
                    <a:pt x="38539" y="157818"/>
                  </a:lnTo>
                  <a:lnTo>
                    <a:pt x="32517" y="147335"/>
                  </a:lnTo>
                  <a:lnTo>
                    <a:pt x="29675" y="134945"/>
                  </a:lnTo>
                  <a:lnTo>
                    <a:pt x="28962" y="121598"/>
                  </a:lnTo>
                  <a:lnTo>
                    <a:pt x="28962" y="19057"/>
                  </a:lnTo>
                  <a:lnTo>
                    <a:pt x="70098" y="19057"/>
                  </a:lnTo>
                  <a:lnTo>
                    <a:pt x="52448" y="1047"/>
                  </a:lnTo>
                  <a:close/>
                </a:path>
                <a:path w="193675" h="173990">
                  <a:moveTo>
                    <a:pt x="192308" y="0"/>
                  </a:moveTo>
                  <a:lnTo>
                    <a:pt x="146121" y="0"/>
                  </a:lnTo>
                  <a:lnTo>
                    <a:pt x="144822" y="261"/>
                  </a:lnTo>
                  <a:lnTo>
                    <a:pt x="144822" y="2094"/>
                  </a:lnTo>
                  <a:lnTo>
                    <a:pt x="145335" y="2869"/>
                  </a:lnTo>
                  <a:lnTo>
                    <a:pt x="146906" y="3392"/>
                  </a:lnTo>
                  <a:lnTo>
                    <a:pt x="157570" y="11405"/>
                  </a:lnTo>
                  <a:lnTo>
                    <a:pt x="163735" y="23452"/>
                  </a:lnTo>
                  <a:lnTo>
                    <a:pt x="166575" y="38581"/>
                  </a:lnTo>
                  <a:lnTo>
                    <a:pt x="167261" y="55841"/>
                  </a:lnTo>
                  <a:lnTo>
                    <a:pt x="167261" y="118205"/>
                  </a:lnTo>
                  <a:lnTo>
                    <a:pt x="173785" y="118205"/>
                  </a:lnTo>
                  <a:lnTo>
                    <a:pt x="173785" y="47485"/>
                  </a:lnTo>
                  <a:lnTo>
                    <a:pt x="174392" y="34050"/>
                  </a:lnTo>
                  <a:lnTo>
                    <a:pt x="176687" y="21564"/>
                  </a:lnTo>
                  <a:lnTo>
                    <a:pt x="181378" y="11277"/>
                  </a:lnTo>
                  <a:lnTo>
                    <a:pt x="189177" y="4439"/>
                  </a:lnTo>
                  <a:lnTo>
                    <a:pt x="191784" y="3130"/>
                  </a:lnTo>
                  <a:lnTo>
                    <a:pt x="193606" y="1821"/>
                  </a:lnTo>
                  <a:lnTo>
                    <a:pt x="193606" y="261"/>
                  </a:lnTo>
                  <a:lnTo>
                    <a:pt x="1923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6">
              <a:extLst>
                <a:ext uri="{FF2B5EF4-FFF2-40B4-BE49-F238E27FC236}">
                  <a16:creationId xmlns:a16="http://schemas.microsoft.com/office/drawing/2014/main" id="{9FB162AC-E8BD-8D49-8DF8-1EADF92CD8C2}"/>
                </a:ext>
              </a:extLst>
            </p:cNvPr>
            <p:cNvSpPr/>
            <p:nvPr/>
          </p:nvSpPr>
          <p:spPr>
            <a:xfrm>
              <a:off x="16400247" y="9514956"/>
              <a:ext cx="187960" cy="168910"/>
            </a:xfrm>
            <a:custGeom>
              <a:avLst/>
              <a:gdLst/>
              <a:ahLst/>
              <a:cxnLst/>
              <a:rect l="l" t="t" r="r" b="b"/>
              <a:pathLst>
                <a:path w="187959" h="168909">
                  <a:moveTo>
                    <a:pt x="124205" y="167010"/>
                  </a:moveTo>
                  <a:lnTo>
                    <a:pt x="65233" y="167010"/>
                  </a:lnTo>
                  <a:lnTo>
                    <a:pt x="65233" y="168581"/>
                  </a:lnTo>
                  <a:lnTo>
                    <a:pt x="67055" y="168832"/>
                  </a:lnTo>
                  <a:lnTo>
                    <a:pt x="68353" y="168832"/>
                  </a:lnTo>
                  <a:lnTo>
                    <a:pt x="75955" y="168439"/>
                  </a:lnTo>
                  <a:lnTo>
                    <a:pt x="83729" y="168169"/>
                  </a:lnTo>
                  <a:lnTo>
                    <a:pt x="94709" y="168047"/>
                  </a:lnTo>
                  <a:lnTo>
                    <a:pt x="124205" y="168047"/>
                  </a:lnTo>
                  <a:lnTo>
                    <a:pt x="124205" y="167010"/>
                  </a:lnTo>
                  <a:close/>
                </a:path>
                <a:path w="187959" h="168909">
                  <a:moveTo>
                    <a:pt x="124205" y="168047"/>
                  </a:moveTo>
                  <a:lnTo>
                    <a:pt x="94709" y="168047"/>
                  </a:lnTo>
                  <a:lnTo>
                    <a:pt x="105690" y="168169"/>
                  </a:lnTo>
                  <a:lnTo>
                    <a:pt x="113467" y="168439"/>
                  </a:lnTo>
                  <a:lnTo>
                    <a:pt x="121074" y="168832"/>
                  </a:lnTo>
                  <a:lnTo>
                    <a:pt x="122373" y="168832"/>
                  </a:lnTo>
                  <a:lnTo>
                    <a:pt x="124205" y="168581"/>
                  </a:lnTo>
                  <a:lnTo>
                    <a:pt x="124205" y="168047"/>
                  </a:lnTo>
                  <a:close/>
                </a:path>
                <a:path w="187959" h="168909">
                  <a:moveTo>
                    <a:pt x="3654" y="0"/>
                  </a:moveTo>
                  <a:lnTo>
                    <a:pt x="1821" y="0"/>
                  </a:lnTo>
                  <a:lnTo>
                    <a:pt x="0" y="785"/>
                  </a:lnTo>
                  <a:lnTo>
                    <a:pt x="0" y="3141"/>
                  </a:lnTo>
                  <a:lnTo>
                    <a:pt x="2607" y="3916"/>
                  </a:lnTo>
                  <a:lnTo>
                    <a:pt x="6774" y="7308"/>
                  </a:lnTo>
                  <a:lnTo>
                    <a:pt x="79578" y="97599"/>
                  </a:lnTo>
                  <a:lnTo>
                    <a:pt x="79578" y="136477"/>
                  </a:lnTo>
                  <a:lnTo>
                    <a:pt x="66793" y="167010"/>
                  </a:lnTo>
                  <a:lnTo>
                    <a:pt x="122635" y="167010"/>
                  </a:lnTo>
                  <a:lnTo>
                    <a:pt x="109850" y="136477"/>
                  </a:lnTo>
                  <a:lnTo>
                    <a:pt x="109850" y="93421"/>
                  </a:lnTo>
                  <a:lnTo>
                    <a:pt x="114878" y="86646"/>
                  </a:lnTo>
                  <a:lnTo>
                    <a:pt x="105159" y="86646"/>
                  </a:lnTo>
                  <a:lnTo>
                    <a:pt x="60270" y="29234"/>
                  </a:lnTo>
                  <a:lnTo>
                    <a:pt x="55841" y="23486"/>
                  </a:lnTo>
                  <a:lnTo>
                    <a:pt x="52438" y="19842"/>
                  </a:lnTo>
                  <a:lnTo>
                    <a:pt x="52438" y="8355"/>
                  </a:lnTo>
                  <a:lnTo>
                    <a:pt x="57401" y="5214"/>
                  </a:lnTo>
                  <a:lnTo>
                    <a:pt x="60532" y="3916"/>
                  </a:lnTo>
                  <a:lnTo>
                    <a:pt x="63139" y="3141"/>
                  </a:lnTo>
                  <a:lnTo>
                    <a:pt x="64710" y="2094"/>
                  </a:lnTo>
                  <a:lnTo>
                    <a:pt x="64710" y="1047"/>
                  </a:lnTo>
                  <a:lnTo>
                    <a:pt x="37569" y="1047"/>
                  </a:lnTo>
                  <a:lnTo>
                    <a:pt x="26322" y="883"/>
                  </a:lnTo>
                  <a:lnTo>
                    <a:pt x="3654" y="0"/>
                  </a:lnTo>
                  <a:close/>
                </a:path>
                <a:path w="187959" h="168909">
                  <a:moveTo>
                    <a:pt x="147943" y="0"/>
                  </a:moveTo>
                  <a:lnTo>
                    <a:pt x="142990" y="0"/>
                  </a:lnTo>
                  <a:lnTo>
                    <a:pt x="141953" y="272"/>
                  </a:lnTo>
                  <a:lnTo>
                    <a:pt x="141953" y="1832"/>
                  </a:lnTo>
                  <a:lnTo>
                    <a:pt x="144561" y="2879"/>
                  </a:lnTo>
                  <a:lnTo>
                    <a:pt x="149775" y="5214"/>
                  </a:lnTo>
                  <a:lnTo>
                    <a:pt x="153429" y="7057"/>
                  </a:lnTo>
                  <a:lnTo>
                    <a:pt x="153429" y="14617"/>
                  </a:lnTo>
                  <a:lnTo>
                    <a:pt x="105159" y="86646"/>
                  </a:lnTo>
                  <a:lnTo>
                    <a:pt x="114878" y="86646"/>
                  </a:lnTo>
                  <a:lnTo>
                    <a:pt x="154204" y="33663"/>
                  </a:lnTo>
                  <a:lnTo>
                    <a:pt x="184214" y="3916"/>
                  </a:lnTo>
                  <a:lnTo>
                    <a:pt x="187617" y="2345"/>
                  </a:lnTo>
                  <a:lnTo>
                    <a:pt x="187617" y="1047"/>
                  </a:lnTo>
                  <a:lnTo>
                    <a:pt x="154204" y="1047"/>
                  </a:lnTo>
                  <a:lnTo>
                    <a:pt x="147943" y="0"/>
                  </a:lnTo>
                  <a:close/>
                </a:path>
                <a:path w="187959" h="168909">
                  <a:moveTo>
                    <a:pt x="62877" y="0"/>
                  </a:moveTo>
                  <a:lnTo>
                    <a:pt x="58710" y="0"/>
                  </a:lnTo>
                  <a:lnTo>
                    <a:pt x="50878" y="1047"/>
                  </a:lnTo>
                  <a:lnTo>
                    <a:pt x="64710" y="1047"/>
                  </a:lnTo>
                  <a:lnTo>
                    <a:pt x="64710" y="272"/>
                  </a:lnTo>
                  <a:lnTo>
                    <a:pt x="62877" y="0"/>
                  </a:lnTo>
                  <a:close/>
                </a:path>
                <a:path w="187959" h="168909">
                  <a:moveTo>
                    <a:pt x="185784" y="0"/>
                  </a:moveTo>
                  <a:lnTo>
                    <a:pt x="181868" y="0"/>
                  </a:lnTo>
                  <a:lnTo>
                    <a:pt x="173523" y="1047"/>
                  </a:lnTo>
                  <a:lnTo>
                    <a:pt x="187617" y="1047"/>
                  </a:lnTo>
                  <a:lnTo>
                    <a:pt x="187617" y="272"/>
                  </a:lnTo>
                  <a:lnTo>
                    <a:pt x="1857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17">
              <a:extLst>
                <a:ext uri="{FF2B5EF4-FFF2-40B4-BE49-F238E27FC236}">
                  <a16:creationId xmlns:a16="http://schemas.microsoft.com/office/drawing/2014/main" id="{441C65A9-925A-4942-BEAA-F5B4A636B715}"/>
                </a:ext>
              </a:extLst>
            </p:cNvPr>
            <p:cNvSpPr/>
            <p:nvPr/>
          </p:nvSpPr>
          <p:spPr>
            <a:xfrm>
              <a:off x="14633565" y="9752420"/>
              <a:ext cx="371475" cy="342900"/>
            </a:xfrm>
            <a:custGeom>
              <a:avLst/>
              <a:gdLst/>
              <a:ahLst/>
              <a:cxnLst/>
              <a:rect l="l" t="t" r="r" b="b"/>
              <a:pathLst>
                <a:path w="371475" h="342900">
                  <a:moveTo>
                    <a:pt x="252825" y="11894"/>
                  </a:moveTo>
                  <a:lnTo>
                    <a:pt x="185376" y="11894"/>
                  </a:lnTo>
                  <a:lnTo>
                    <a:pt x="233235" y="21474"/>
                  </a:lnTo>
                  <a:lnTo>
                    <a:pt x="265854" y="47046"/>
                  </a:lnTo>
                  <a:lnTo>
                    <a:pt x="285878" y="83860"/>
                  </a:lnTo>
                  <a:lnTo>
                    <a:pt x="295953" y="127166"/>
                  </a:lnTo>
                  <a:lnTo>
                    <a:pt x="298723" y="172214"/>
                  </a:lnTo>
                  <a:lnTo>
                    <a:pt x="295322" y="221697"/>
                  </a:lnTo>
                  <a:lnTo>
                    <a:pt x="282781" y="268506"/>
                  </a:lnTo>
                  <a:lnTo>
                    <a:pt x="257597" y="306340"/>
                  </a:lnTo>
                  <a:lnTo>
                    <a:pt x="216265" y="328900"/>
                  </a:lnTo>
                  <a:lnTo>
                    <a:pt x="211197" y="342816"/>
                  </a:lnTo>
                  <a:lnTo>
                    <a:pt x="255583" y="332873"/>
                  </a:lnTo>
                  <a:lnTo>
                    <a:pt x="294351" y="314292"/>
                  </a:lnTo>
                  <a:lnTo>
                    <a:pt x="326407" y="288005"/>
                  </a:lnTo>
                  <a:lnTo>
                    <a:pt x="350658" y="254942"/>
                  </a:lnTo>
                  <a:lnTo>
                    <a:pt x="366010" y="216035"/>
                  </a:lnTo>
                  <a:lnTo>
                    <a:pt x="371370" y="172214"/>
                  </a:lnTo>
                  <a:lnTo>
                    <a:pt x="365030" y="124667"/>
                  </a:lnTo>
                  <a:lnTo>
                    <a:pt x="346946" y="83034"/>
                  </a:lnTo>
                  <a:lnTo>
                    <a:pt x="318530" y="48533"/>
                  </a:lnTo>
                  <a:lnTo>
                    <a:pt x="281190" y="22382"/>
                  </a:lnTo>
                  <a:lnTo>
                    <a:pt x="252825" y="11894"/>
                  </a:lnTo>
                  <a:close/>
                </a:path>
                <a:path w="371475" h="342900">
                  <a:moveTo>
                    <a:pt x="185376" y="0"/>
                  </a:moveTo>
                  <a:lnTo>
                    <a:pt x="134676" y="5798"/>
                  </a:lnTo>
                  <a:lnTo>
                    <a:pt x="89996" y="22382"/>
                  </a:lnTo>
                  <a:lnTo>
                    <a:pt x="52762" y="48533"/>
                  </a:lnTo>
                  <a:lnTo>
                    <a:pt x="24401" y="83034"/>
                  </a:lnTo>
                  <a:lnTo>
                    <a:pt x="6337" y="124667"/>
                  </a:lnTo>
                  <a:lnTo>
                    <a:pt x="0" y="172214"/>
                  </a:lnTo>
                  <a:lnTo>
                    <a:pt x="6597" y="220645"/>
                  </a:lnTo>
                  <a:lnTo>
                    <a:pt x="25373" y="262885"/>
                  </a:lnTo>
                  <a:lnTo>
                    <a:pt x="54802" y="297655"/>
                  </a:lnTo>
                  <a:lnTo>
                    <a:pt x="93358" y="323676"/>
                  </a:lnTo>
                  <a:lnTo>
                    <a:pt x="105652" y="316937"/>
                  </a:lnTo>
                  <a:lnTo>
                    <a:pt x="117734" y="310105"/>
                  </a:lnTo>
                  <a:lnTo>
                    <a:pt x="95529" y="282819"/>
                  </a:lnTo>
                  <a:lnTo>
                    <a:pt x="81714" y="248742"/>
                  </a:lnTo>
                  <a:lnTo>
                    <a:pt x="74638" y="210874"/>
                  </a:lnTo>
                  <a:lnTo>
                    <a:pt x="72647" y="172214"/>
                  </a:lnTo>
                  <a:lnTo>
                    <a:pt x="75412" y="127166"/>
                  </a:lnTo>
                  <a:lnTo>
                    <a:pt x="85452" y="83860"/>
                  </a:lnTo>
                  <a:lnTo>
                    <a:pt x="105383" y="47046"/>
                  </a:lnTo>
                  <a:lnTo>
                    <a:pt x="137819" y="21474"/>
                  </a:lnTo>
                  <a:lnTo>
                    <a:pt x="185376" y="11894"/>
                  </a:lnTo>
                  <a:lnTo>
                    <a:pt x="252825" y="11894"/>
                  </a:lnTo>
                  <a:lnTo>
                    <a:pt x="236336" y="5798"/>
                  </a:lnTo>
                  <a:lnTo>
                    <a:pt x="1853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18">
              <a:extLst>
                <a:ext uri="{FF2B5EF4-FFF2-40B4-BE49-F238E27FC236}">
                  <a16:creationId xmlns:a16="http://schemas.microsoft.com/office/drawing/2014/main" id="{32E39618-2D32-594F-8E47-48F2DAE8955B}"/>
                </a:ext>
              </a:extLst>
            </p:cNvPr>
            <p:cNvSpPr/>
            <p:nvPr/>
          </p:nvSpPr>
          <p:spPr>
            <a:xfrm>
              <a:off x="14056678" y="9481090"/>
              <a:ext cx="1117600" cy="720725"/>
            </a:xfrm>
            <a:custGeom>
              <a:avLst/>
              <a:gdLst/>
              <a:ahLst/>
              <a:cxnLst/>
              <a:rect l="l" t="t" r="r" b="b"/>
              <a:pathLst>
                <a:path w="1117600" h="720725">
                  <a:moveTo>
                    <a:pt x="817111" y="0"/>
                  </a:moveTo>
                  <a:lnTo>
                    <a:pt x="771055" y="2265"/>
                  </a:lnTo>
                  <a:lnTo>
                    <a:pt x="724315" y="6979"/>
                  </a:lnTo>
                  <a:lnTo>
                    <a:pt x="677118" y="14086"/>
                  </a:lnTo>
                  <a:lnTo>
                    <a:pt x="629690" y="23529"/>
                  </a:lnTo>
                  <a:lnTo>
                    <a:pt x="582258" y="35254"/>
                  </a:lnTo>
                  <a:lnTo>
                    <a:pt x="535047" y="49203"/>
                  </a:lnTo>
                  <a:lnTo>
                    <a:pt x="488285" y="65320"/>
                  </a:lnTo>
                  <a:lnTo>
                    <a:pt x="442196" y="83551"/>
                  </a:lnTo>
                  <a:lnTo>
                    <a:pt x="397009" y="103839"/>
                  </a:lnTo>
                  <a:lnTo>
                    <a:pt x="349290" y="128078"/>
                  </a:lnTo>
                  <a:lnTo>
                    <a:pt x="303814" y="154196"/>
                  </a:lnTo>
                  <a:lnTo>
                    <a:pt x="260685" y="182108"/>
                  </a:lnTo>
                  <a:lnTo>
                    <a:pt x="220008" y="211729"/>
                  </a:lnTo>
                  <a:lnTo>
                    <a:pt x="181888" y="242973"/>
                  </a:lnTo>
                  <a:lnTo>
                    <a:pt x="146430" y="275755"/>
                  </a:lnTo>
                  <a:lnTo>
                    <a:pt x="113738" y="309989"/>
                  </a:lnTo>
                  <a:lnTo>
                    <a:pt x="83917" y="345589"/>
                  </a:lnTo>
                  <a:lnTo>
                    <a:pt x="57072" y="382470"/>
                  </a:lnTo>
                  <a:lnTo>
                    <a:pt x="27259" y="433282"/>
                  </a:lnTo>
                  <a:lnTo>
                    <a:pt x="8211" y="481313"/>
                  </a:lnTo>
                  <a:lnTo>
                    <a:pt x="0" y="526164"/>
                  </a:lnTo>
                  <a:lnTo>
                    <a:pt x="2699" y="567438"/>
                  </a:lnTo>
                  <a:lnTo>
                    <a:pt x="16408" y="604771"/>
                  </a:lnTo>
                  <a:lnTo>
                    <a:pt x="69682" y="661436"/>
                  </a:lnTo>
                  <a:lnTo>
                    <a:pt x="108680" y="683175"/>
                  </a:lnTo>
                  <a:lnTo>
                    <a:pt x="155019" y="700178"/>
                  </a:lnTo>
                  <a:lnTo>
                    <a:pt x="208027" y="712199"/>
                  </a:lnTo>
                  <a:lnTo>
                    <a:pt x="267037" y="718993"/>
                  </a:lnTo>
                  <a:lnTo>
                    <a:pt x="331377" y="720313"/>
                  </a:lnTo>
                  <a:lnTo>
                    <a:pt x="377912" y="718095"/>
                  </a:lnTo>
                  <a:lnTo>
                    <a:pt x="425310" y="713545"/>
                  </a:lnTo>
                  <a:lnTo>
                    <a:pt x="473340" y="706716"/>
                  </a:lnTo>
                  <a:lnTo>
                    <a:pt x="519066" y="698167"/>
                  </a:lnTo>
                  <a:lnTo>
                    <a:pt x="342979" y="698167"/>
                  </a:lnTo>
                  <a:lnTo>
                    <a:pt x="285328" y="696119"/>
                  </a:lnTo>
                  <a:lnTo>
                    <a:pt x="236043" y="687292"/>
                  </a:lnTo>
                  <a:lnTo>
                    <a:pt x="195485" y="671824"/>
                  </a:lnTo>
                  <a:lnTo>
                    <a:pt x="164017" y="649854"/>
                  </a:lnTo>
                  <a:lnTo>
                    <a:pt x="130018" y="588639"/>
                  </a:lnTo>
                  <a:lnTo>
                    <a:pt x="127061" y="550907"/>
                  </a:lnTo>
                  <a:lnTo>
                    <a:pt x="133019" y="508797"/>
                  </a:lnTo>
                  <a:lnTo>
                    <a:pt x="147782" y="462782"/>
                  </a:lnTo>
                  <a:lnTo>
                    <a:pt x="171238" y="413336"/>
                  </a:lnTo>
                  <a:lnTo>
                    <a:pt x="203276" y="360931"/>
                  </a:lnTo>
                  <a:lnTo>
                    <a:pt x="233774" y="318997"/>
                  </a:lnTo>
                  <a:lnTo>
                    <a:pt x="267035" y="279267"/>
                  </a:lnTo>
                  <a:lnTo>
                    <a:pt x="302829" y="241874"/>
                  </a:lnTo>
                  <a:lnTo>
                    <a:pt x="340925" y="206948"/>
                  </a:lnTo>
                  <a:lnTo>
                    <a:pt x="381093" y="174622"/>
                  </a:lnTo>
                  <a:lnTo>
                    <a:pt x="423101" y="145026"/>
                  </a:lnTo>
                  <a:lnTo>
                    <a:pt x="466719" y="118292"/>
                  </a:lnTo>
                  <a:lnTo>
                    <a:pt x="511715" y="94551"/>
                  </a:lnTo>
                  <a:lnTo>
                    <a:pt x="557860" y="73936"/>
                  </a:lnTo>
                  <a:lnTo>
                    <a:pt x="604923" y="56577"/>
                  </a:lnTo>
                  <a:lnTo>
                    <a:pt x="652671" y="42605"/>
                  </a:lnTo>
                  <a:lnTo>
                    <a:pt x="700876" y="32154"/>
                  </a:lnTo>
                  <a:lnTo>
                    <a:pt x="749306" y="25353"/>
                  </a:lnTo>
                  <a:lnTo>
                    <a:pt x="797730" y="22334"/>
                  </a:lnTo>
                  <a:lnTo>
                    <a:pt x="1007771" y="22334"/>
                  </a:lnTo>
                  <a:lnTo>
                    <a:pt x="998025" y="18852"/>
                  </a:lnTo>
                  <a:lnTo>
                    <a:pt x="944451" y="7345"/>
                  </a:lnTo>
                  <a:lnTo>
                    <a:pt x="884122" y="1052"/>
                  </a:lnTo>
                  <a:lnTo>
                    <a:pt x="817111" y="0"/>
                  </a:lnTo>
                  <a:close/>
                </a:path>
                <a:path w="1117600" h="720725">
                  <a:moveTo>
                    <a:pt x="791541" y="535156"/>
                  </a:moveTo>
                  <a:lnTo>
                    <a:pt x="786641" y="535156"/>
                  </a:lnTo>
                  <a:lnTo>
                    <a:pt x="783919" y="537062"/>
                  </a:lnTo>
                  <a:lnTo>
                    <a:pt x="777720" y="542423"/>
                  </a:lnTo>
                  <a:lnTo>
                    <a:pt x="773050" y="546025"/>
                  </a:lnTo>
                  <a:lnTo>
                    <a:pt x="728058" y="579063"/>
                  </a:lnTo>
                  <a:lnTo>
                    <a:pt x="685881" y="604771"/>
                  </a:lnTo>
                  <a:lnTo>
                    <a:pt x="641154" y="627683"/>
                  </a:lnTo>
                  <a:lnTo>
                    <a:pt x="594301" y="647651"/>
                  </a:lnTo>
                  <a:lnTo>
                    <a:pt x="545745" y="664527"/>
                  </a:lnTo>
                  <a:lnTo>
                    <a:pt x="495911" y="678165"/>
                  </a:lnTo>
                  <a:lnTo>
                    <a:pt x="445222" y="688415"/>
                  </a:lnTo>
                  <a:lnTo>
                    <a:pt x="394104" y="695132"/>
                  </a:lnTo>
                  <a:lnTo>
                    <a:pt x="342979" y="698167"/>
                  </a:lnTo>
                  <a:lnTo>
                    <a:pt x="519066" y="698167"/>
                  </a:lnTo>
                  <a:lnTo>
                    <a:pt x="570372" y="686435"/>
                  </a:lnTo>
                  <a:lnTo>
                    <a:pt x="618913" y="673091"/>
                  </a:lnTo>
                  <a:lnTo>
                    <a:pt x="667163" y="657684"/>
                  </a:lnTo>
                  <a:lnTo>
                    <a:pt x="714891" y="640266"/>
                  </a:lnTo>
                  <a:lnTo>
                    <a:pt x="761867" y="620892"/>
                  </a:lnTo>
                  <a:lnTo>
                    <a:pt x="785374" y="556213"/>
                  </a:lnTo>
                  <a:lnTo>
                    <a:pt x="791122" y="539219"/>
                  </a:lnTo>
                  <a:lnTo>
                    <a:pt x="791541" y="535156"/>
                  </a:lnTo>
                  <a:close/>
                </a:path>
                <a:path w="1117600" h="720725">
                  <a:moveTo>
                    <a:pt x="1007771" y="22334"/>
                  </a:moveTo>
                  <a:lnTo>
                    <a:pt x="797730" y="22334"/>
                  </a:lnTo>
                  <a:lnTo>
                    <a:pt x="864740" y="24474"/>
                  </a:lnTo>
                  <a:lnTo>
                    <a:pt x="919229" y="34148"/>
                  </a:lnTo>
                  <a:lnTo>
                    <a:pt x="961026" y="51309"/>
                  </a:lnTo>
                  <a:lnTo>
                    <a:pt x="1002096" y="96539"/>
                  </a:lnTo>
                  <a:lnTo>
                    <a:pt x="1008967" y="147630"/>
                  </a:lnTo>
                  <a:lnTo>
                    <a:pt x="1003640" y="178088"/>
                  </a:lnTo>
                  <a:lnTo>
                    <a:pt x="1002394" y="180926"/>
                  </a:lnTo>
                  <a:lnTo>
                    <a:pt x="1002760" y="183031"/>
                  </a:lnTo>
                  <a:lnTo>
                    <a:pt x="1003692" y="184423"/>
                  </a:lnTo>
                  <a:lnTo>
                    <a:pt x="1003985" y="184601"/>
                  </a:lnTo>
                  <a:lnTo>
                    <a:pt x="1004142" y="184601"/>
                  </a:lnTo>
                  <a:lnTo>
                    <a:pt x="1036289" y="160229"/>
                  </a:lnTo>
                  <a:lnTo>
                    <a:pt x="1117479" y="84416"/>
                  </a:lnTo>
                  <a:lnTo>
                    <a:pt x="1084612" y="57413"/>
                  </a:lnTo>
                  <a:lnTo>
                    <a:pt x="1044769" y="35550"/>
                  </a:lnTo>
                  <a:lnTo>
                    <a:pt x="1007771" y="2233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2A9AD1C0-7C82-6B40-98F6-DB757E5CF1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96147" y="2460227"/>
            <a:ext cx="10820400" cy="637099"/>
          </a:xfrm>
          <a:prstGeom prst="rect">
            <a:avLst/>
          </a:prstGeom>
        </p:spPr>
        <p:txBody>
          <a:bodyPr/>
          <a:lstStyle>
            <a:lvl1pPr>
              <a:defRPr sz="4000" b="1" spc="300">
                <a:solidFill>
                  <a:schemeClr val="bg1"/>
                </a:solidFill>
                <a:latin typeface="Agenda" panose="02000603040000020004" pitchFamily="2" charset="77"/>
              </a:defRPr>
            </a:lvl1pPr>
            <a:lvl2pPr>
              <a:defRPr sz="4800" b="1">
                <a:latin typeface="Agenda" panose="02000603040000020004" pitchFamily="2" charset="77"/>
              </a:defRPr>
            </a:lvl2pPr>
            <a:lvl3pPr>
              <a:defRPr sz="4800" b="1">
                <a:latin typeface="Agenda" panose="02000603040000020004" pitchFamily="2" charset="77"/>
              </a:defRPr>
            </a:lvl3pPr>
            <a:lvl4pPr>
              <a:defRPr sz="4800" b="1">
                <a:latin typeface="Agenda" panose="02000603040000020004" pitchFamily="2" charset="77"/>
              </a:defRPr>
            </a:lvl4pPr>
            <a:lvl5pPr>
              <a:defRPr sz="4800" b="1">
                <a:latin typeface="Agenda" panose="02000603040000020004" pitchFamily="2" charset="77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8" name="Text Placeholder 15">
            <a:extLst>
              <a:ext uri="{FF2B5EF4-FFF2-40B4-BE49-F238E27FC236}">
                <a16:creationId xmlns:a16="http://schemas.microsoft.com/office/drawing/2014/main" id="{15399798-D8D4-9D4D-980A-3F26C724F1D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89050" y="3161172"/>
            <a:ext cx="17855830" cy="3331703"/>
          </a:xfrm>
          <a:prstGeom prst="rect">
            <a:avLst/>
          </a:prstGeom>
        </p:spPr>
        <p:txBody>
          <a:bodyPr anchor="ctr" anchorCtr="0"/>
          <a:lstStyle>
            <a:lvl1pPr marL="0" marR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600" b="1" i="0">
                <a:solidFill>
                  <a:schemeClr val="bg1"/>
                </a:solidFill>
                <a:latin typeface="Utopia Std Black Headline" panose="02040603060506020204" pitchFamily="18" charset="77"/>
              </a:defRPr>
            </a:lvl1pPr>
            <a:lvl2pPr>
              <a:defRPr sz="9000">
                <a:latin typeface="Abolition" pitchFamily="2" charset="0"/>
              </a:defRPr>
            </a:lvl2pPr>
            <a:lvl3pPr marL="91440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>
                <a:solidFill>
                  <a:schemeClr val="bg1"/>
                </a:solidFill>
                <a:latin typeface="Abolition" pitchFamily="2" charset="0"/>
              </a:defRPr>
            </a:lvl3pPr>
            <a:lvl4pPr marL="137160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>
                <a:solidFill>
                  <a:schemeClr val="bg1"/>
                </a:solidFill>
                <a:latin typeface="Abolition" pitchFamily="2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>
                <a:solidFill>
                  <a:schemeClr val="bg1"/>
                </a:solidFill>
                <a:latin typeface="Abolition" pitchFamily="2" charset="0"/>
              </a:defRPr>
            </a:lvl5pPr>
          </a:lstStyle>
          <a:p>
            <a:pPr lvl="0"/>
            <a:r>
              <a:rPr lang="en-US" dirty="0"/>
              <a:t>edit</a:t>
            </a:r>
          </a:p>
        </p:txBody>
      </p:sp>
      <p:sp>
        <p:nvSpPr>
          <p:cNvPr id="40" name="Text Placeholder 38">
            <a:extLst>
              <a:ext uri="{FF2B5EF4-FFF2-40B4-BE49-F238E27FC236}">
                <a16:creationId xmlns:a16="http://schemas.microsoft.com/office/drawing/2014/main" id="{B3E7DD81-0084-B84E-AB05-6EE2449CBE2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65250" y="6761919"/>
            <a:ext cx="9601200" cy="2324548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9000" b="1" i="1">
                <a:solidFill>
                  <a:schemeClr val="bg1"/>
                </a:solidFill>
                <a:latin typeface="Utopia Std Semibold" panose="02040603060506020204" pitchFamily="18" charset="77"/>
              </a:defRPr>
            </a:lvl1pPr>
            <a:lvl2pPr>
              <a:defRPr sz="6000" b="1" i="1">
                <a:latin typeface="Utopia Std Caption" panose="02040603060506020204" pitchFamily="18" charset="77"/>
              </a:defRPr>
            </a:lvl2pPr>
            <a:lvl3pPr>
              <a:defRPr sz="6000" b="1" i="1">
                <a:latin typeface="Utopia Std Caption" panose="02040603060506020204" pitchFamily="18" charset="77"/>
              </a:defRPr>
            </a:lvl3pPr>
            <a:lvl4pPr>
              <a:defRPr sz="6000" b="1" i="1">
                <a:latin typeface="Utopia Std Caption" panose="02040603060506020204" pitchFamily="18" charset="77"/>
              </a:defRPr>
            </a:lvl4pPr>
            <a:lvl5pPr>
              <a:defRPr sz="6000" b="1" i="1">
                <a:latin typeface="Utopia Std Caption" panose="02040603060506020204" pitchFamily="18" charset="77"/>
              </a:defRPr>
            </a:lvl5pPr>
          </a:lstStyle>
          <a:p>
            <a:pPr lvl="0"/>
            <a:r>
              <a:rPr lang="en-US" dirty="0"/>
              <a:t>CLICK TO </a:t>
            </a:r>
            <a:br>
              <a:rPr lang="en-US" dirty="0"/>
            </a:br>
            <a:r>
              <a:rPr lang="en-US" dirty="0"/>
              <a:t>ADD SUBTEXT.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13" name="Text Placeholder 27">
            <a:extLst>
              <a:ext uri="{FF2B5EF4-FFF2-40B4-BE49-F238E27FC236}">
                <a16:creationId xmlns:a16="http://schemas.microsoft.com/office/drawing/2014/main" id="{0BD5FDAB-A114-284A-91A6-CC252A8CA64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41414" y="2651984"/>
            <a:ext cx="17957482" cy="7086600"/>
          </a:xfrm>
          <a:prstGeom prst="rect">
            <a:avLst/>
          </a:prstGeom>
        </p:spPr>
        <p:txBody>
          <a:bodyPr/>
          <a:lstStyle>
            <a:lvl1pPr marL="685800" marR="0" indent="-6858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500" b="0" i="0">
                <a:solidFill>
                  <a:srgbClr val="2C303C"/>
                </a:solidFill>
                <a:latin typeface="Agenda-Light" panose="02000603040000020004" pitchFamily="2" charset="0"/>
              </a:defRPr>
            </a:lvl1pPr>
            <a:lvl2pPr marL="10287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2pPr>
            <a:lvl3pPr marL="14859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3pPr>
            <a:lvl4pPr marL="19431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4pPr>
            <a:lvl5pPr marL="24003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F177A1C4-42AE-614B-98C4-F308C34BD1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36650" y="549275"/>
            <a:ext cx="17962246" cy="1981201"/>
          </a:xfrm>
          <a:prstGeom prst="rect">
            <a:avLst/>
          </a:prstGeom>
        </p:spPr>
        <p:txBody>
          <a:bodyPr/>
          <a:lstStyle>
            <a:lvl1pPr>
              <a:defRPr sz="12000" b="0" i="0" spc="100" baseline="0">
                <a:solidFill>
                  <a:srgbClr val="B91000"/>
                </a:solidFill>
                <a:latin typeface="Utopia Std Black Headline" panose="02040603060506020204" pitchFamily="18" charset="77"/>
              </a:defRPr>
            </a:lvl1pPr>
            <a:lvl2pPr>
              <a:defRPr sz="9000">
                <a:latin typeface="Abolition" pitchFamily="2" charset="0"/>
              </a:defRPr>
            </a:lvl2pPr>
            <a:lvl3pPr>
              <a:defRPr sz="9000">
                <a:latin typeface="Abolition" pitchFamily="2" charset="0"/>
              </a:defRPr>
            </a:lvl3pPr>
            <a:lvl4pPr>
              <a:defRPr sz="9000">
                <a:latin typeface="Abolition" pitchFamily="2" charset="0"/>
              </a:defRPr>
            </a:lvl4pPr>
            <a:lvl5pPr>
              <a:defRPr sz="9000">
                <a:latin typeface="Abolition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24213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ith subhea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DF2591EA-0215-4345-9781-F038F43BCE1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41414" y="2789967"/>
            <a:ext cx="17957482" cy="838200"/>
          </a:xfrm>
          <a:prstGeom prst="rect">
            <a:avLst/>
          </a:prstGeom>
        </p:spPr>
        <p:txBody>
          <a:bodyPr/>
          <a:lstStyle>
            <a:lvl1pPr>
              <a:defRPr sz="4500" b="1" i="0">
                <a:solidFill>
                  <a:srgbClr val="2C303C"/>
                </a:solidFill>
                <a:latin typeface="Utopia Std" panose="02040603060506020204" pitchFamily="18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2F5F7DAB-A964-C441-8B6E-A5C98633705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36650" y="549275"/>
            <a:ext cx="17962246" cy="1918780"/>
          </a:xfrm>
          <a:prstGeom prst="rect">
            <a:avLst/>
          </a:prstGeom>
        </p:spPr>
        <p:txBody>
          <a:bodyPr/>
          <a:lstStyle>
            <a:lvl1pPr>
              <a:defRPr sz="12000" b="0" i="0" spc="100" baseline="0">
                <a:solidFill>
                  <a:srgbClr val="B91000"/>
                </a:solidFill>
                <a:latin typeface="Utopia Std Black Headline" panose="02040603060506020204" pitchFamily="18" charset="77"/>
              </a:defRPr>
            </a:lvl1pPr>
            <a:lvl2pPr>
              <a:defRPr sz="9000">
                <a:latin typeface="Abolition" pitchFamily="2" charset="0"/>
              </a:defRPr>
            </a:lvl2pPr>
            <a:lvl3pPr>
              <a:defRPr sz="9000">
                <a:latin typeface="Abolition" pitchFamily="2" charset="0"/>
              </a:defRPr>
            </a:lvl3pPr>
            <a:lvl4pPr>
              <a:defRPr sz="9000">
                <a:latin typeface="Abolition" pitchFamily="2" charset="0"/>
              </a:defRPr>
            </a:lvl4pPr>
            <a:lvl5pPr>
              <a:defRPr sz="9000">
                <a:latin typeface="Abolition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59DAB530-BF39-2B44-90A8-663DF75AD36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41414" y="3856767"/>
            <a:ext cx="17957482" cy="5912708"/>
          </a:xfrm>
          <a:prstGeom prst="rect">
            <a:avLst/>
          </a:prstGeom>
        </p:spPr>
        <p:txBody>
          <a:bodyPr/>
          <a:lstStyle>
            <a:lvl1pPr marL="685800" marR="0" indent="-6858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500" b="0" i="0">
                <a:solidFill>
                  <a:srgbClr val="2C303C"/>
                </a:solidFill>
                <a:latin typeface="Agenda-Light" panose="02000603040000020004" pitchFamily="2" charset="0"/>
              </a:defRPr>
            </a:lvl1pPr>
            <a:lvl2pPr marL="10287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2pPr>
            <a:lvl3pPr marL="14859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3pPr>
            <a:lvl4pPr marL="19431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4pPr>
            <a:lvl5pPr marL="24003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945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 and objec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44" name="Text Placeholder 27">
            <a:extLst>
              <a:ext uri="{FF2B5EF4-FFF2-40B4-BE49-F238E27FC236}">
                <a16:creationId xmlns:a16="http://schemas.microsoft.com/office/drawing/2014/main" id="{E43F8427-3D0B-BD49-9CAA-BB5EFEE8FBD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41414" y="2759076"/>
            <a:ext cx="8758237" cy="838200"/>
          </a:xfrm>
          <a:prstGeom prst="rect">
            <a:avLst/>
          </a:prstGeom>
        </p:spPr>
        <p:txBody>
          <a:bodyPr/>
          <a:lstStyle>
            <a:lvl1pPr>
              <a:defRPr sz="4500" b="1" i="0">
                <a:solidFill>
                  <a:srgbClr val="2C303C"/>
                </a:solidFill>
                <a:latin typeface="Utopia Std" panose="02040603060506020204" pitchFamily="18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FB953317-2B06-8344-B10B-6E11ABB5F0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36650" y="549275"/>
            <a:ext cx="17962246" cy="1981201"/>
          </a:xfrm>
          <a:prstGeom prst="rect">
            <a:avLst/>
          </a:prstGeom>
        </p:spPr>
        <p:txBody>
          <a:bodyPr/>
          <a:lstStyle>
            <a:lvl1pPr>
              <a:defRPr sz="12000" b="0" i="0" spc="100" baseline="0">
                <a:solidFill>
                  <a:srgbClr val="B91000"/>
                </a:solidFill>
                <a:latin typeface="Utopia Std Black Headline" panose="02040603060506020204" pitchFamily="18" charset="77"/>
              </a:defRPr>
            </a:lvl1pPr>
            <a:lvl2pPr>
              <a:defRPr sz="9000">
                <a:latin typeface="Abolition" pitchFamily="2" charset="0"/>
              </a:defRPr>
            </a:lvl2pPr>
            <a:lvl3pPr>
              <a:defRPr sz="9000">
                <a:latin typeface="Abolition" pitchFamily="2" charset="0"/>
              </a:defRPr>
            </a:lvl3pPr>
            <a:lvl4pPr>
              <a:defRPr sz="9000">
                <a:latin typeface="Abolition" pitchFamily="2" charset="0"/>
              </a:defRPr>
            </a:lvl4pPr>
            <a:lvl5pPr>
              <a:defRPr sz="9000">
                <a:latin typeface="Abolition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3D8011A4-1583-6C49-AA84-10A93BC6868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41415" y="3825876"/>
            <a:ext cx="8758236" cy="5029200"/>
          </a:xfrm>
          <a:prstGeom prst="rect">
            <a:avLst/>
          </a:prstGeom>
        </p:spPr>
        <p:txBody>
          <a:bodyPr/>
          <a:lstStyle>
            <a:lvl1pPr marL="685800" marR="0" indent="-6858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500" b="0" i="0">
                <a:solidFill>
                  <a:srgbClr val="2C303C"/>
                </a:solidFill>
                <a:latin typeface="Agenda-Light" panose="02000603040000020004" pitchFamily="2" charset="0"/>
              </a:defRPr>
            </a:lvl1pPr>
            <a:lvl2pPr marL="10287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2pPr>
            <a:lvl3pPr marL="14859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3pPr>
            <a:lvl4pPr marL="19431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4pPr>
            <a:lvl5pPr marL="24003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96C7BD-8785-E943-A457-6E45DB48708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0509250" y="2835276"/>
            <a:ext cx="8589963" cy="6096000"/>
          </a:xfrm>
          <a:prstGeom prst="rect">
            <a:avLst/>
          </a:prstGeom>
        </p:spPr>
        <p:txBody>
          <a:bodyPr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98952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44" name="Text Placeholder 27">
            <a:extLst>
              <a:ext uri="{FF2B5EF4-FFF2-40B4-BE49-F238E27FC236}">
                <a16:creationId xmlns:a16="http://schemas.microsoft.com/office/drawing/2014/main" id="{E43F8427-3D0B-BD49-9CAA-BB5EFEE8FBD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41414" y="2759076"/>
            <a:ext cx="8758237" cy="838200"/>
          </a:xfrm>
          <a:prstGeom prst="rect">
            <a:avLst/>
          </a:prstGeom>
        </p:spPr>
        <p:txBody>
          <a:bodyPr/>
          <a:lstStyle>
            <a:lvl1pPr>
              <a:defRPr sz="4500" b="1" i="0">
                <a:solidFill>
                  <a:srgbClr val="2C303C"/>
                </a:solidFill>
                <a:latin typeface="Utopia Std" panose="02040603060506020204" pitchFamily="18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FB953317-2B06-8344-B10B-6E11ABB5F0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36650" y="549275"/>
            <a:ext cx="17962246" cy="1981201"/>
          </a:xfrm>
          <a:prstGeom prst="rect">
            <a:avLst/>
          </a:prstGeom>
        </p:spPr>
        <p:txBody>
          <a:bodyPr/>
          <a:lstStyle>
            <a:lvl1pPr>
              <a:defRPr sz="12000" b="0" i="0" spc="100" baseline="0">
                <a:solidFill>
                  <a:srgbClr val="B91000"/>
                </a:solidFill>
                <a:latin typeface="Utopia Std Black Headline" panose="02040603060506020204" pitchFamily="18" charset="77"/>
              </a:defRPr>
            </a:lvl1pPr>
            <a:lvl2pPr>
              <a:defRPr sz="9000">
                <a:latin typeface="Abolition" pitchFamily="2" charset="0"/>
              </a:defRPr>
            </a:lvl2pPr>
            <a:lvl3pPr>
              <a:defRPr sz="9000">
                <a:latin typeface="Abolition" pitchFamily="2" charset="0"/>
              </a:defRPr>
            </a:lvl3pPr>
            <a:lvl4pPr>
              <a:defRPr sz="9000">
                <a:latin typeface="Abolition" pitchFamily="2" charset="0"/>
              </a:defRPr>
            </a:lvl4pPr>
            <a:lvl5pPr>
              <a:defRPr sz="9000">
                <a:latin typeface="Abolition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3D8011A4-1583-6C49-AA84-10A93BC6868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41415" y="3825876"/>
            <a:ext cx="8758236" cy="5029200"/>
          </a:xfrm>
          <a:prstGeom prst="rect">
            <a:avLst/>
          </a:prstGeom>
        </p:spPr>
        <p:txBody>
          <a:bodyPr/>
          <a:lstStyle>
            <a:lvl1pPr marL="685800" marR="0" indent="-6858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500" b="0" i="0">
                <a:solidFill>
                  <a:srgbClr val="2C303C"/>
                </a:solidFill>
                <a:latin typeface="Agenda-Light" panose="02000603040000020004" pitchFamily="2" charset="0"/>
              </a:defRPr>
            </a:lvl1pPr>
            <a:lvl2pPr marL="10287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2pPr>
            <a:lvl3pPr marL="14859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3pPr>
            <a:lvl4pPr marL="19431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4pPr>
            <a:lvl5pPr marL="24003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48273F98-7281-6846-AE6C-ABE7B6AFD10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0509249" y="2759076"/>
            <a:ext cx="8619285" cy="838200"/>
          </a:xfrm>
          <a:prstGeom prst="rect">
            <a:avLst/>
          </a:prstGeom>
        </p:spPr>
        <p:txBody>
          <a:bodyPr/>
          <a:lstStyle>
            <a:lvl1pPr>
              <a:defRPr sz="4500" b="1" i="0">
                <a:solidFill>
                  <a:srgbClr val="2C303C"/>
                </a:solidFill>
                <a:latin typeface="Utopia Std" panose="02040603060506020204" pitchFamily="18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27">
            <a:extLst>
              <a:ext uri="{FF2B5EF4-FFF2-40B4-BE49-F238E27FC236}">
                <a16:creationId xmlns:a16="http://schemas.microsoft.com/office/drawing/2014/main" id="{DAB0D497-CF5B-AC4A-96BE-0ECA06A6076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509250" y="3825876"/>
            <a:ext cx="8619284" cy="5029200"/>
          </a:xfrm>
          <a:prstGeom prst="rect">
            <a:avLst/>
          </a:prstGeom>
        </p:spPr>
        <p:txBody>
          <a:bodyPr/>
          <a:lstStyle>
            <a:lvl1pPr marL="685800" marR="0" indent="-6858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500" b="0" i="0">
                <a:solidFill>
                  <a:srgbClr val="2C303C"/>
                </a:solidFill>
                <a:latin typeface="Agenda-Light" panose="02000603040000020004" pitchFamily="2" charset="0"/>
              </a:defRPr>
            </a:lvl1pPr>
            <a:lvl2pPr marL="10287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2pPr>
            <a:lvl3pPr marL="14859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3pPr>
            <a:lvl4pPr marL="19431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4pPr>
            <a:lvl5pPr marL="24003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35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rgbClr val="2C303C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rgbClr val="2C303C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8/24/26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rgbClr val="2C303C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3D29C538-8819-334D-A481-1D8ABD91D8C4}"/>
              </a:ext>
            </a:extLst>
          </p:cNvPr>
          <p:cNvSpPr txBox="1">
            <a:spLocks/>
          </p:cNvSpPr>
          <p:nvPr userDrawn="1"/>
        </p:nvSpPr>
        <p:spPr>
          <a:xfrm>
            <a:off x="1141502" y="1923643"/>
            <a:ext cx="13333412" cy="4048572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endParaRPr lang="en-US" sz="2800" kern="0" dirty="0">
              <a:solidFill>
                <a:srgbClr val="2C303C"/>
              </a:solidFill>
              <a:latin typeface="Agenda" panose="02000603040000020004" pitchFamily="2" charset="77"/>
            </a:endParaRP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B4350340-C069-EC44-80AF-3C380D8C6D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71595" y="1923643"/>
            <a:ext cx="11734800" cy="3515575"/>
          </a:xfrm>
          <a:prstGeom prst="rect">
            <a:avLst/>
          </a:prstGeom>
        </p:spPr>
        <p:txBody>
          <a:bodyPr/>
          <a:lstStyle>
            <a:lvl1pPr>
              <a:defRPr sz="9000" b="0" i="0" spc="100" baseline="0">
                <a:solidFill>
                  <a:srgbClr val="2C303C"/>
                </a:solidFill>
                <a:latin typeface="Utopia Std Black Headline" panose="02040603060506020204" pitchFamily="18" charset="77"/>
              </a:defRPr>
            </a:lvl1pPr>
            <a:lvl2pPr>
              <a:defRPr sz="9000">
                <a:latin typeface="Abolition" pitchFamily="2" charset="0"/>
              </a:defRPr>
            </a:lvl2pPr>
            <a:lvl3pPr>
              <a:defRPr sz="9000">
                <a:latin typeface="Abolition" pitchFamily="2" charset="0"/>
              </a:defRPr>
            </a:lvl3pPr>
            <a:lvl4pPr>
              <a:defRPr sz="9000">
                <a:latin typeface="Abolition" pitchFamily="2" charset="0"/>
              </a:defRPr>
            </a:lvl4pPr>
            <a:lvl5pPr>
              <a:defRPr sz="9000">
                <a:latin typeface="Abolition" pitchFamily="2" charset="0"/>
              </a:defRPr>
            </a:lvl5pPr>
          </a:lstStyle>
          <a:p>
            <a:pPr lvl="0"/>
            <a:r>
              <a:rPr lang="en-US" dirty="0"/>
              <a:t>Click to edit.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D8CF50EE-4782-E44F-B6F8-71107670314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41413" y="7331075"/>
            <a:ext cx="11882437" cy="2362200"/>
          </a:xfrm>
          <a:prstGeom prst="rect">
            <a:avLst/>
          </a:prstGeom>
        </p:spPr>
        <p:txBody>
          <a:bodyPr/>
          <a:lstStyle>
            <a:lvl1pPr>
              <a:defRPr sz="8000" b="1" i="1">
                <a:solidFill>
                  <a:srgbClr val="B91000"/>
                </a:solidFill>
                <a:latin typeface="Utopia Std Semibold" panose="02040603060506020204" pitchFamily="18" charset="77"/>
              </a:defRPr>
            </a:lvl1pPr>
          </a:lstStyle>
          <a:p>
            <a:pPr lvl="0"/>
            <a:r>
              <a:rPr lang="en-US" dirty="0"/>
              <a:t>CLICK TO ADD TEXT 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6A84DB-AD3B-A04B-82EA-A16AC5C5EB75}"/>
              </a:ext>
            </a:extLst>
          </p:cNvPr>
          <p:cNvSpPr/>
          <p:nvPr userDrawn="1"/>
        </p:nvSpPr>
        <p:spPr>
          <a:xfrm>
            <a:off x="146050" y="137018"/>
            <a:ext cx="19832896" cy="11048365"/>
          </a:xfrm>
          <a:prstGeom prst="rect">
            <a:avLst/>
          </a:prstGeom>
          <a:solidFill>
            <a:srgbClr val="B9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4ECA7031-1C4B-F949-9A78-4B9E4C92CE19}"/>
              </a:ext>
            </a:extLst>
          </p:cNvPr>
          <p:cNvSpPr txBox="1">
            <a:spLocks/>
          </p:cNvSpPr>
          <p:nvPr userDrawn="1"/>
        </p:nvSpPr>
        <p:spPr>
          <a:xfrm>
            <a:off x="1840867" y="3521075"/>
            <a:ext cx="13333412" cy="4048572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endParaRPr lang="en-US" sz="2800" kern="0" dirty="0">
              <a:solidFill>
                <a:schemeClr val="bg1"/>
              </a:solidFill>
              <a:latin typeface="Agenda" panose="02000603040000020004" pitchFamily="2" charset="77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5FD03AE-E28E-7B42-8CDC-91F7FE44F01D}"/>
              </a:ext>
            </a:extLst>
          </p:cNvPr>
          <p:cNvGrpSpPr/>
          <p:nvPr/>
        </p:nvGrpSpPr>
        <p:grpSpPr>
          <a:xfrm>
            <a:off x="6089650" y="4655668"/>
            <a:ext cx="6946524" cy="1761007"/>
            <a:chOff x="14056678" y="9480726"/>
            <a:chExt cx="2844430" cy="721089"/>
          </a:xfrm>
        </p:grpSpPr>
        <p:sp>
          <p:nvSpPr>
            <p:cNvPr id="24" name="object 7">
              <a:extLst>
                <a:ext uri="{FF2B5EF4-FFF2-40B4-BE49-F238E27FC236}">
                  <a16:creationId xmlns:a16="http://schemas.microsoft.com/office/drawing/2014/main" id="{A6F6004E-5277-7B4F-80C0-D87EE3D2277F}"/>
                </a:ext>
              </a:extLst>
            </p:cNvPr>
            <p:cNvSpPr/>
            <p:nvPr/>
          </p:nvSpPr>
          <p:spPr>
            <a:xfrm>
              <a:off x="15034479" y="9752423"/>
              <a:ext cx="229870" cy="337185"/>
            </a:xfrm>
            <a:custGeom>
              <a:avLst/>
              <a:gdLst/>
              <a:ahLst/>
              <a:cxnLst/>
              <a:rect l="l" t="t" r="r" b="b"/>
              <a:pathLst>
                <a:path w="229869" h="337184">
                  <a:moveTo>
                    <a:pt x="7518" y="28177"/>
                  </a:moveTo>
                  <a:lnTo>
                    <a:pt x="6889" y="30690"/>
                  </a:lnTo>
                  <a:lnTo>
                    <a:pt x="6889" y="31946"/>
                  </a:lnTo>
                  <a:lnTo>
                    <a:pt x="10020" y="33810"/>
                  </a:lnTo>
                  <a:lnTo>
                    <a:pt x="16282" y="35695"/>
                  </a:lnTo>
                  <a:lnTo>
                    <a:pt x="29349" y="42792"/>
                  </a:lnTo>
                  <a:lnTo>
                    <a:pt x="36718" y="56756"/>
                  </a:lnTo>
                  <a:lnTo>
                    <a:pt x="39977" y="77879"/>
                  </a:lnTo>
                  <a:lnTo>
                    <a:pt x="40710" y="106457"/>
                  </a:lnTo>
                  <a:lnTo>
                    <a:pt x="40710" y="256138"/>
                  </a:lnTo>
                  <a:lnTo>
                    <a:pt x="34837" y="309761"/>
                  </a:lnTo>
                  <a:lnTo>
                    <a:pt x="2502" y="332544"/>
                  </a:lnTo>
                  <a:lnTo>
                    <a:pt x="0" y="333790"/>
                  </a:lnTo>
                  <a:lnTo>
                    <a:pt x="0" y="336303"/>
                  </a:lnTo>
                  <a:lnTo>
                    <a:pt x="2502" y="336921"/>
                  </a:lnTo>
                  <a:lnTo>
                    <a:pt x="5633" y="336921"/>
                  </a:lnTo>
                  <a:lnTo>
                    <a:pt x="27866" y="335984"/>
                  </a:lnTo>
                  <a:lnTo>
                    <a:pt x="48436" y="335340"/>
                  </a:lnTo>
                  <a:lnTo>
                    <a:pt x="72647" y="335047"/>
                  </a:lnTo>
                  <a:lnTo>
                    <a:pt x="147178" y="335047"/>
                  </a:lnTo>
                  <a:lnTo>
                    <a:pt x="147178" y="333790"/>
                  </a:lnTo>
                  <a:lnTo>
                    <a:pt x="145294" y="332544"/>
                  </a:lnTo>
                  <a:lnTo>
                    <a:pt x="140906" y="331288"/>
                  </a:lnTo>
                  <a:lnTo>
                    <a:pt x="121591" y="322452"/>
                  </a:lnTo>
                  <a:lnTo>
                    <a:pt x="110847" y="306160"/>
                  </a:lnTo>
                  <a:lnTo>
                    <a:pt x="106209" y="283645"/>
                  </a:lnTo>
                  <a:lnTo>
                    <a:pt x="105211" y="256138"/>
                  </a:lnTo>
                  <a:lnTo>
                    <a:pt x="105211" y="140906"/>
                  </a:lnTo>
                  <a:lnTo>
                    <a:pt x="109486" y="110233"/>
                  </a:lnTo>
                  <a:lnTo>
                    <a:pt x="119293" y="87672"/>
                  </a:lnTo>
                  <a:lnTo>
                    <a:pt x="101452" y="87672"/>
                  </a:lnTo>
                  <a:lnTo>
                    <a:pt x="101452" y="28805"/>
                  </a:lnTo>
                  <a:lnTo>
                    <a:pt x="15653" y="28805"/>
                  </a:lnTo>
                  <a:lnTo>
                    <a:pt x="7518" y="28177"/>
                  </a:lnTo>
                  <a:close/>
                </a:path>
                <a:path w="229869" h="337184">
                  <a:moveTo>
                    <a:pt x="147178" y="335047"/>
                  </a:moveTo>
                  <a:lnTo>
                    <a:pt x="72647" y="335047"/>
                  </a:lnTo>
                  <a:lnTo>
                    <a:pt x="97425" y="335340"/>
                  </a:lnTo>
                  <a:lnTo>
                    <a:pt x="142163" y="336921"/>
                  </a:lnTo>
                  <a:lnTo>
                    <a:pt x="147178" y="336921"/>
                  </a:lnTo>
                  <a:lnTo>
                    <a:pt x="147178" y="335047"/>
                  </a:lnTo>
                  <a:close/>
                </a:path>
                <a:path w="229869" h="337184">
                  <a:moveTo>
                    <a:pt x="229835" y="0"/>
                  </a:moveTo>
                  <a:lnTo>
                    <a:pt x="188571" y="5329"/>
                  </a:lnTo>
                  <a:lnTo>
                    <a:pt x="153353" y="23402"/>
                  </a:lnTo>
                  <a:lnTo>
                    <a:pt x="124595" y="51692"/>
                  </a:lnTo>
                  <a:lnTo>
                    <a:pt x="102708" y="87672"/>
                  </a:lnTo>
                  <a:lnTo>
                    <a:pt x="119293" y="87672"/>
                  </a:lnTo>
                  <a:lnTo>
                    <a:pt x="121569" y="82435"/>
                  </a:lnTo>
                  <a:lnTo>
                    <a:pt x="140347" y="62269"/>
                  </a:lnTo>
                  <a:lnTo>
                    <a:pt x="164707" y="54490"/>
                  </a:lnTo>
                  <a:lnTo>
                    <a:pt x="207618" y="54490"/>
                  </a:lnTo>
                  <a:lnTo>
                    <a:pt x="229835" y="0"/>
                  </a:lnTo>
                  <a:close/>
                </a:path>
                <a:path w="229869" h="337184">
                  <a:moveTo>
                    <a:pt x="207618" y="54490"/>
                  </a:moveTo>
                  <a:lnTo>
                    <a:pt x="164707" y="54490"/>
                  </a:lnTo>
                  <a:lnTo>
                    <a:pt x="174825" y="54910"/>
                  </a:lnTo>
                  <a:lnTo>
                    <a:pt x="185062" y="56445"/>
                  </a:lnTo>
                  <a:lnTo>
                    <a:pt x="194827" y="59508"/>
                  </a:lnTo>
                  <a:lnTo>
                    <a:pt x="203533" y="64511"/>
                  </a:lnTo>
                  <a:lnTo>
                    <a:pt x="207618" y="54490"/>
                  </a:lnTo>
                  <a:close/>
                </a:path>
                <a:path w="229869" h="337184">
                  <a:moveTo>
                    <a:pt x="101452" y="6889"/>
                  </a:moveTo>
                  <a:lnTo>
                    <a:pt x="81686" y="13376"/>
                  </a:lnTo>
                  <a:lnTo>
                    <a:pt x="61685" y="18865"/>
                  </a:lnTo>
                  <a:lnTo>
                    <a:pt x="41215" y="23534"/>
                  </a:lnTo>
                  <a:lnTo>
                    <a:pt x="20041" y="27559"/>
                  </a:lnTo>
                  <a:lnTo>
                    <a:pt x="15653" y="28805"/>
                  </a:lnTo>
                  <a:lnTo>
                    <a:pt x="101452" y="28805"/>
                  </a:lnTo>
                  <a:lnTo>
                    <a:pt x="101452" y="688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8">
              <a:extLst>
                <a:ext uri="{FF2B5EF4-FFF2-40B4-BE49-F238E27FC236}">
                  <a16:creationId xmlns:a16="http://schemas.microsoft.com/office/drawing/2014/main" id="{2347EEF2-1993-8445-8228-198F46BDA578}"/>
                </a:ext>
              </a:extLst>
            </p:cNvPr>
            <p:cNvSpPr/>
            <p:nvPr/>
          </p:nvSpPr>
          <p:spPr>
            <a:xfrm>
              <a:off x="15288744" y="9687915"/>
              <a:ext cx="180975" cy="400050"/>
            </a:xfrm>
            <a:custGeom>
              <a:avLst/>
              <a:gdLst/>
              <a:ahLst/>
              <a:cxnLst/>
              <a:rect l="l" t="t" r="r" b="b"/>
              <a:pathLst>
                <a:path w="180975" h="400050">
                  <a:moveTo>
                    <a:pt x="111473" y="109598"/>
                  </a:moveTo>
                  <a:lnTo>
                    <a:pt x="46961" y="109598"/>
                  </a:lnTo>
                  <a:lnTo>
                    <a:pt x="46961" y="353842"/>
                  </a:lnTo>
                  <a:lnTo>
                    <a:pt x="48606" y="369880"/>
                  </a:lnTo>
                  <a:lnTo>
                    <a:pt x="53540" y="382570"/>
                  </a:lnTo>
                  <a:lnTo>
                    <a:pt x="61760" y="392325"/>
                  </a:lnTo>
                  <a:lnTo>
                    <a:pt x="73264" y="399558"/>
                  </a:lnTo>
                  <a:lnTo>
                    <a:pt x="154686" y="399558"/>
                  </a:lnTo>
                  <a:lnTo>
                    <a:pt x="159063" y="398930"/>
                  </a:lnTo>
                  <a:lnTo>
                    <a:pt x="159063" y="395171"/>
                  </a:lnTo>
                  <a:lnTo>
                    <a:pt x="156560" y="394542"/>
                  </a:lnTo>
                  <a:lnTo>
                    <a:pt x="151545" y="392668"/>
                  </a:lnTo>
                  <a:lnTo>
                    <a:pt x="136833" y="385034"/>
                  </a:lnTo>
                  <a:lnTo>
                    <a:pt x="123997" y="368709"/>
                  </a:lnTo>
                  <a:lnTo>
                    <a:pt x="114917" y="338059"/>
                  </a:lnTo>
                  <a:lnTo>
                    <a:pt x="111473" y="287446"/>
                  </a:lnTo>
                  <a:lnTo>
                    <a:pt x="111473" y="109598"/>
                  </a:lnTo>
                  <a:close/>
                </a:path>
                <a:path w="180975" h="400050">
                  <a:moveTo>
                    <a:pt x="111473" y="0"/>
                  </a:moveTo>
                  <a:lnTo>
                    <a:pt x="105829" y="0"/>
                  </a:lnTo>
                  <a:lnTo>
                    <a:pt x="103326" y="1874"/>
                  </a:lnTo>
                  <a:lnTo>
                    <a:pt x="101452" y="6261"/>
                  </a:lnTo>
                  <a:lnTo>
                    <a:pt x="82800" y="38478"/>
                  </a:lnTo>
                  <a:lnTo>
                    <a:pt x="61682" y="63884"/>
                  </a:lnTo>
                  <a:lnTo>
                    <a:pt x="38214" y="82710"/>
                  </a:lnTo>
                  <a:lnTo>
                    <a:pt x="12512" y="95190"/>
                  </a:lnTo>
                  <a:lnTo>
                    <a:pt x="5005" y="98321"/>
                  </a:lnTo>
                  <a:lnTo>
                    <a:pt x="0" y="100834"/>
                  </a:lnTo>
                  <a:lnTo>
                    <a:pt x="0" y="107096"/>
                  </a:lnTo>
                  <a:lnTo>
                    <a:pt x="2502" y="109598"/>
                  </a:lnTo>
                  <a:lnTo>
                    <a:pt x="176591" y="109598"/>
                  </a:lnTo>
                  <a:lnTo>
                    <a:pt x="180978" y="89557"/>
                  </a:lnTo>
                  <a:lnTo>
                    <a:pt x="111473" y="89557"/>
                  </a:lnTo>
                  <a:lnTo>
                    <a:pt x="1114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9">
              <a:extLst>
                <a:ext uri="{FF2B5EF4-FFF2-40B4-BE49-F238E27FC236}">
                  <a16:creationId xmlns:a16="http://schemas.microsoft.com/office/drawing/2014/main" id="{EA645CD1-BB11-1F4D-9A32-53616B671D75}"/>
                </a:ext>
              </a:extLst>
            </p:cNvPr>
            <p:cNvSpPr/>
            <p:nvPr/>
          </p:nvSpPr>
          <p:spPr>
            <a:xfrm>
              <a:off x="15516057" y="9633435"/>
              <a:ext cx="143510" cy="455930"/>
            </a:xfrm>
            <a:custGeom>
              <a:avLst/>
              <a:gdLst/>
              <a:ahLst/>
              <a:cxnLst/>
              <a:rect l="l" t="t" r="r" b="b"/>
              <a:pathLst>
                <a:path w="143509" h="455929">
                  <a:moveTo>
                    <a:pt x="103954" y="0"/>
                  </a:moveTo>
                  <a:lnTo>
                    <a:pt x="60829" y="10959"/>
                  </a:lnTo>
                  <a:lnTo>
                    <a:pt x="18166" y="20041"/>
                  </a:lnTo>
                  <a:lnTo>
                    <a:pt x="8764" y="21297"/>
                  </a:lnTo>
                  <a:lnTo>
                    <a:pt x="8764" y="26931"/>
                  </a:lnTo>
                  <a:lnTo>
                    <a:pt x="14407" y="28805"/>
                  </a:lnTo>
                  <a:lnTo>
                    <a:pt x="18166" y="29433"/>
                  </a:lnTo>
                  <a:lnTo>
                    <a:pt x="28097" y="33676"/>
                  </a:lnTo>
                  <a:lnTo>
                    <a:pt x="34680" y="42270"/>
                  </a:lnTo>
                  <a:lnTo>
                    <a:pt x="38329" y="56032"/>
                  </a:lnTo>
                  <a:lnTo>
                    <a:pt x="39454" y="75777"/>
                  </a:lnTo>
                  <a:lnTo>
                    <a:pt x="39454" y="375119"/>
                  </a:lnTo>
                  <a:lnTo>
                    <a:pt x="34525" y="422091"/>
                  </a:lnTo>
                  <a:lnTo>
                    <a:pt x="3759" y="450279"/>
                  </a:lnTo>
                  <a:lnTo>
                    <a:pt x="1256" y="451525"/>
                  </a:lnTo>
                  <a:lnTo>
                    <a:pt x="0" y="452771"/>
                  </a:lnTo>
                  <a:lnTo>
                    <a:pt x="0" y="455912"/>
                  </a:lnTo>
                  <a:lnTo>
                    <a:pt x="6261" y="455912"/>
                  </a:lnTo>
                  <a:lnTo>
                    <a:pt x="27792" y="454975"/>
                  </a:lnTo>
                  <a:lnTo>
                    <a:pt x="47567" y="454331"/>
                  </a:lnTo>
                  <a:lnTo>
                    <a:pt x="71390" y="454038"/>
                  </a:lnTo>
                  <a:lnTo>
                    <a:pt x="143419" y="454038"/>
                  </a:lnTo>
                  <a:lnTo>
                    <a:pt x="143419" y="452771"/>
                  </a:lnTo>
                  <a:lnTo>
                    <a:pt x="142163" y="451525"/>
                  </a:lnTo>
                  <a:lnTo>
                    <a:pt x="139660" y="450279"/>
                  </a:lnTo>
                  <a:lnTo>
                    <a:pt x="119813" y="439065"/>
                  </a:lnTo>
                  <a:lnTo>
                    <a:pt x="109124" y="423034"/>
                  </a:lnTo>
                  <a:lnTo>
                    <a:pt x="104777" y="401835"/>
                  </a:lnTo>
                  <a:lnTo>
                    <a:pt x="103954" y="375119"/>
                  </a:lnTo>
                  <a:lnTo>
                    <a:pt x="103954" y="0"/>
                  </a:lnTo>
                  <a:close/>
                </a:path>
                <a:path w="143509" h="455929">
                  <a:moveTo>
                    <a:pt x="143419" y="454038"/>
                  </a:moveTo>
                  <a:lnTo>
                    <a:pt x="71390" y="454038"/>
                  </a:lnTo>
                  <a:lnTo>
                    <a:pt x="101139" y="454331"/>
                  </a:lnTo>
                  <a:lnTo>
                    <a:pt x="121023" y="454975"/>
                  </a:lnTo>
                  <a:lnTo>
                    <a:pt x="137775" y="455912"/>
                  </a:lnTo>
                  <a:lnTo>
                    <a:pt x="140278" y="455912"/>
                  </a:lnTo>
                  <a:lnTo>
                    <a:pt x="143419" y="455295"/>
                  </a:lnTo>
                  <a:lnTo>
                    <a:pt x="143419" y="45403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10">
              <a:extLst>
                <a:ext uri="{FF2B5EF4-FFF2-40B4-BE49-F238E27FC236}">
                  <a16:creationId xmlns:a16="http://schemas.microsoft.com/office/drawing/2014/main" id="{F388FD3B-DA59-7D48-AB0C-8575F452DADF}"/>
                </a:ext>
              </a:extLst>
            </p:cNvPr>
            <p:cNvSpPr/>
            <p:nvPr/>
          </p:nvSpPr>
          <p:spPr>
            <a:xfrm>
              <a:off x="15695175" y="9752414"/>
              <a:ext cx="340360" cy="344805"/>
            </a:xfrm>
            <a:custGeom>
              <a:avLst/>
              <a:gdLst/>
              <a:ahLst/>
              <a:cxnLst/>
              <a:rect l="l" t="t" r="r" b="b"/>
              <a:pathLst>
                <a:path w="340359" h="344804">
                  <a:moveTo>
                    <a:pt x="239065" y="11905"/>
                  </a:moveTo>
                  <a:lnTo>
                    <a:pt x="155304" y="11905"/>
                  </a:lnTo>
                  <a:lnTo>
                    <a:pt x="196277" y="19498"/>
                  </a:lnTo>
                  <a:lnTo>
                    <a:pt x="224745" y="40713"/>
                  </a:lnTo>
                  <a:lnTo>
                    <a:pt x="241353" y="73201"/>
                  </a:lnTo>
                  <a:lnTo>
                    <a:pt x="246746" y="114614"/>
                  </a:lnTo>
                  <a:lnTo>
                    <a:pt x="246746" y="135273"/>
                  </a:lnTo>
                  <a:lnTo>
                    <a:pt x="211040" y="135273"/>
                  </a:lnTo>
                  <a:lnTo>
                    <a:pt x="172579" y="136409"/>
                  </a:lnTo>
                  <a:lnTo>
                    <a:pt x="127105" y="141234"/>
                  </a:lnTo>
                  <a:lnTo>
                    <a:pt x="80865" y="151869"/>
                  </a:lnTo>
                  <a:lnTo>
                    <a:pt x="40103" y="170438"/>
                  </a:lnTo>
                  <a:lnTo>
                    <a:pt x="11066" y="199063"/>
                  </a:lnTo>
                  <a:lnTo>
                    <a:pt x="0" y="239867"/>
                  </a:lnTo>
                  <a:lnTo>
                    <a:pt x="11488" y="287646"/>
                  </a:lnTo>
                  <a:lnTo>
                    <a:pt x="41646" y="320104"/>
                  </a:lnTo>
                  <a:lnTo>
                    <a:pt x="84014" y="338588"/>
                  </a:lnTo>
                  <a:lnTo>
                    <a:pt x="132132" y="344450"/>
                  </a:lnTo>
                  <a:lnTo>
                    <a:pt x="170054" y="340135"/>
                  </a:lnTo>
                  <a:lnTo>
                    <a:pt x="196955" y="328785"/>
                  </a:lnTo>
                  <a:lnTo>
                    <a:pt x="150299" y="328785"/>
                  </a:lnTo>
                  <a:lnTo>
                    <a:pt x="119408" y="322886"/>
                  </a:lnTo>
                  <a:lnTo>
                    <a:pt x="94795" y="306480"/>
                  </a:lnTo>
                  <a:lnTo>
                    <a:pt x="78519" y="281501"/>
                  </a:lnTo>
                  <a:lnTo>
                    <a:pt x="72636" y="249887"/>
                  </a:lnTo>
                  <a:lnTo>
                    <a:pt x="84555" y="198964"/>
                  </a:lnTo>
                  <a:lnTo>
                    <a:pt x="115849" y="167532"/>
                  </a:lnTo>
                  <a:lnTo>
                    <a:pt x="159827" y="151601"/>
                  </a:lnTo>
                  <a:lnTo>
                    <a:pt x="209794" y="147178"/>
                  </a:lnTo>
                  <a:lnTo>
                    <a:pt x="311247" y="147178"/>
                  </a:lnTo>
                  <a:lnTo>
                    <a:pt x="311247" y="104593"/>
                  </a:lnTo>
                  <a:lnTo>
                    <a:pt x="302859" y="63415"/>
                  </a:lnTo>
                  <a:lnTo>
                    <a:pt x="280221" y="33688"/>
                  </a:lnTo>
                  <a:lnTo>
                    <a:pt x="247123" y="14091"/>
                  </a:lnTo>
                  <a:lnTo>
                    <a:pt x="239065" y="11905"/>
                  </a:lnTo>
                  <a:close/>
                </a:path>
                <a:path w="340359" h="344804">
                  <a:moveTo>
                    <a:pt x="311247" y="271174"/>
                  </a:moveTo>
                  <a:lnTo>
                    <a:pt x="249248" y="271174"/>
                  </a:lnTo>
                  <a:lnTo>
                    <a:pt x="250902" y="287646"/>
                  </a:lnTo>
                  <a:lnTo>
                    <a:pt x="253942" y="303815"/>
                  </a:lnTo>
                  <a:lnTo>
                    <a:pt x="258404" y="319698"/>
                  </a:lnTo>
                  <a:lnTo>
                    <a:pt x="264274" y="335057"/>
                  </a:lnTo>
                  <a:lnTo>
                    <a:pt x="336293" y="335057"/>
                  </a:lnTo>
                  <a:lnTo>
                    <a:pt x="340052" y="334429"/>
                  </a:lnTo>
                  <a:lnTo>
                    <a:pt x="340052" y="330670"/>
                  </a:lnTo>
                  <a:lnTo>
                    <a:pt x="337549" y="330670"/>
                  </a:lnTo>
                  <a:lnTo>
                    <a:pt x="333790" y="328785"/>
                  </a:lnTo>
                  <a:lnTo>
                    <a:pt x="322078" y="320459"/>
                  </a:lnTo>
                  <a:lnTo>
                    <a:pt x="315239" y="309138"/>
                  </a:lnTo>
                  <a:lnTo>
                    <a:pt x="312039" y="295589"/>
                  </a:lnTo>
                  <a:lnTo>
                    <a:pt x="311345" y="282444"/>
                  </a:lnTo>
                  <a:lnTo>
                    <a:pt x="311247" y="271174"/>
                  </a:lnTo>
                  <a:close/>
                </a:path>
                <a:path w="340359" h="344804">
                  <a:moveTo>
                    <a:pt x="311247" y="147178"/>
                  </a:moveTo>
                  <a:lnTo>
                    <a:pt x="246746" y="147178"/>
                  </a:lnTo>
                  <a:lnTo>
                    <a:pt x="246746" y="191009"/>
                  </a:lnTo>
                  <a:lnTo>
                    <a:pt x="242069" y="237902"/>
                  </a:lnTo>
                  <a:lnTo>
                    <a:pt x="226236" y="282444"/>
                  </a:lnTo>
                  <a:lnTo>
                    <a:pt x="196547" y="315713"/>
                  </a:lnTo>
                  <a:lnTo>
                    <a:pt x="150299" y="328785"/>
                  </a:lnTo>
                  <a:lnTo>
                    <a:pt x="196955" y="328785"/>
                  </a:lnTo>
                  <a:lnTo>
                    <a:pt x="201575" y="326836"/>
                  </a:lnTo>
                  <a:lnTo>
                    <a:pt x="227338" y="304026"/>
                  </a:lnTo>
                  <a:lnTo>
                    <a:pt x="247992" y="271174"/>
                  </a:lnTo>
                  <a:lnTo>
                    <a:pt x="311247" y="271174"/>
                  </a:lnTo>
                  <a:lnTo>
                    <a:pt x="311247" y="147178"/>
                  </a:lnTo>
                  <a:close/>
                </a:path>
                <a:path w="340359" h="344804">
                  <a:moveTo>
                    <a:pt x="164696" y="0"/>
                  </a:moveTo>
                  <a:lnTo>
                    <a:pt x="125316" y="1107"/>
                  </a:lnTo>
                  <a:lnTo>
                    <a:pt x="89160" y="5563"/>
                  </a:lnTo>
                  <a:lnTo>
                    <a:pt x="53824" y="15067"/>
                  </a:lnTo>
                  <a:lnTo>
                    <a:pt x="16900" y="31318"/>
                  </a:lnTo>
                  <a:lnTo>
                    <a:pt x="33182" y="87683"/>
                  </a:lnTo>
                  <a:lnTo>
                    <a:pt x="34438" y="91442"/>
                  </a:lnTo>
                  <a:lnTo>
                    <a:pt x="35066" y="94573"/>
                  </a:lnTo>
                  <a:lnTo>
                    <a:pt x="37569" y="94573"/>
                  </a:lnTo>
                  <a:lnTo>
                    <a:pt x="38826" y="89557"/>
                  </a:lnTo>
                  <a:lnTo>
                    <a:pt x="41328" y="83924"/>
                  </a:lnTo>
                  <a:lnTo>
                    <a:pt x="60546" y="49422"/>
                  </a:lnTo>
                  <a:lnTo>
                    <a:pt x="85166" y="27249"/>
                  </a:lnTo>
                  <a:lnTo>
                    <a:pt x="116361" y="15408"/>
                  </a:lnTo>
                  <a:lnTo>
                    <a:pt x="155304" y="11905"/>
                  </a:lnTo>
                  <a:lnTo>
                    <a:pt x="239065" y="11905"/>
                  </a:lnTo>
                  <a:lnTo>
                    <a:pt x="207351" y="3302"/>
                  </a:lnTo>
                  <a:lnTo>
                    <a:pt x="1646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11">
              <a:extLst>
                <a:ext uri="{FF2B5EF4-FFF2-40B4-BE49-F238E27FC236}">
                  <a16:creationId xmlns:a16="http://schemas.microsoft.com/office/drawing/2014/main" id="{6BB3FDA4-E27F-6848-A7F6-075FC8F2AEA8}"/>
                </a:ext>
              </a:extLst>
            </p:cNvPr>
            <p:cNvSpPr/>
            <p:nvPr/>
          </p:nvSpPr>
          <p:spPr>
            <a:xfrm>
              <a:off x="16078435" y="9752416"/>
              <a:ext cx="394335" cy="337185"/>
            </a:xfrm>
            <a:custGeom>
              <a:avLst/>
              <a:gdLst/>
              <a:ahLst/>
              <a:cxnLst/>
              <a:rect l="l" t="t" r="r" b="b"/>
              <a:pathLst>
                <a:path w="394334" h="337184">
                  <a:moveTo>
                    <a:pt x="98321" y="6889"/>
                  </a:moveTo>
                  <a:lnTo>
                    <a:pt x="61451" y="16911"/>
                  </a:lnTo>
                  <a:lnTo>
                    <a:pt x="19413" y="25056"/>
                  </a:lnTo>
                  <a:lnTo>
                    <a:pt x="11894" y="26313"/>
                  </a:lnTo>
                  <a:lnTo>
                    <a:pt x="7507" y="26313"/>
                  </a:lnTo>
                  <a:lnTo>
                    <a:pt x="7507" y="29433"/>
                  </a:lnTo>
                  <a:lnTo>
                    <a:pt x="36319" y="56368"/>
                  </a:lnTo>
                  <a:lnTo>
                    <a:pt x="40700" y="100834"/>
                  </a:lnTo>
                  <a:lnTo>
                    <a:pt x="40700" y="256138"/>
                  </a:lnTo>
                  <a:lnTo>
                    <a:pt x="35535" y="306005"/>
                  </a:lnTo>
                  <a:lnTo>
                    <a:pt x="2502" y="330670"/>
                  </a:lnTo>
                  <a:lnTo>
                    <a:pt x="0" y="331927"/>
                  </a:lnTo>
                  <a:lnTo>
                    <a:pt x="0" y="336314"/>
                  </a:lnTo>
                  <a:lnTo>
                    <a:pt x="1874" y="336932"/>
                  </a:lnTo>
                  <a:lnTo>
                    <a:pt x="5633" y="336932"/>
                  </a:lnTo>
                  <a:lnTo>
                    <a:pt x="28102" y="335995"/>
                  </a:lnTo>
                  <a:lnTo>
                    <a:pt x="48524" y="335350"/>
                  </a:lnTo>
                  <a:lnTo>
                    <a:pt x="72647" y="335057"/>
                  </a:lnTo>
                  <a:lnTo>
                    <a:pt x="142152" y="335057"/>
                  </a:lnTo>
                  <a:lnTo>
                    <a:pt x="142152" y="331927"/>
                  </a:lnTo>
                  <a:lnTo>
                    <a:pt x="139650" y="330670"/>
                  </a:lnTo>
                  <a:lnTo>
                    <a:pt x="135273" y="330042"/>
                  </a:lnTo>
                  <a:lnTo>
                    <a:pt x="118684" y="321927"/>
                  </a:lnTo>
                  <a:lnTo>
                    <a:pt x="109672" y="306005"/>
                  </a:lnTo>
                  <a:lnTo>
                    <a:pt x="105944" y="283625"/>
                  </a:lnTo>
                  <a:lnTo>
                    <a:pt x="105211" y="256138"/>
                  </a:lnTo>
                  <a:lnTo>
                    <a:pt x="105211" y="179743"/>
                  </a:lnTo>
                  <a:lnTo>
                    <a:pt x="108347" y="129011"/>
                  </a:lnTo>
                  <a:lnTo>
                    <a:pt x="115622" y="97075"/>
                  </a:lnTo>
                  <a:lnTo>
                    <a:pt x="98321" y="97075"/>
                  </a:lnTo>
                  <a:lnTo>
                    <a:pt x="98321" y="6889"/>
                  </a:lnTo>
                  <a:close/>
                </a:path>
                <a:path w="394334" h="337184">
                  <a:moveTo>
                    <a:pt x="142152" y="335057"/>
                  </a:moveTo>
                  <a:lnTo>
                    <a:pt x="72647" y="335057"/>
                  </a:lnTo>
                  <a:lnTo>
                    <a:pt x="96273" y="335350"/>
                  </a:lnTo>
                  <a:lnTo>
                    <a:pt x="115616" y="335995"/>
                  </a:lnTo>
                  <a:lnTo>
                    <a:pt x="136519" y="336932"/>
                  </a:lnTo>
                  <a:lnTo>
                    <a:pt x="140278" y="336932"/>
                  </a:lnTo>
                  <a:lnTo>
                    <a:pt x="142152" y="336314"/>
                  </a:lnTo>
                  <a:lnTo>
                    <a:pt x="142152" y="335057"/>
                  </a:lnTo>
                  <a:close/>
                </a:path>
                <a:path w="394334" h="337184">
                  <a:moveTo>
                    <a:pt x="295753" y="15653"/>
                  </a:moveTo>
                  <a:lnTo>
                    <a:pt x="204161" y="15653"/>
                  </a:lnTo>
                  <a:lnTo>
                    <a:pt x="246545" y="26144"/>
                  </a:lnTo>
                  <a:lnTo>
                    <a:pt x="275076" y="53546"/>
                  </a:lnTo>
                  <a:lnTo>
                    <a:pt x="291162" y="91752"/>
                  </a:lnTo>
                  <a:lnTo>
                    <a:pt x="296210" y="134655"/>
                  </a:lnTo>
                  <a:lnTo>
                    <a:pt x="296210" y="256138"/>
                  </a:lnTo>
                  <a:lnTo>
                    <a:pt x="287759" y="313681"/>
                  </a:lnTo>
                  <a:lnTo>
                    <a:pt x="258013" y="331927"/>
                  </a:lnTo>
                  <a:lnTo>
                    <a:pt x="256756" y="333790"/>
                  </a:lnTo>
                  <a:lnTo>
                    <a:pt x="256756" y="336932"/>
                  </a:lnTo>
                  <a:lnTo>
                    <a:pt x="263646" y="336932"/>
                  </a:lnTo>
                  <a:lnTo>
                    <a:pt x="272406" y="336639"/>
                  </a:lnTo>
                  <a:lnTo>
                    <a:pt x="286274" y="335995"/>
                  </a:lnTo>
                  <a:lnTo>
                    <a:pt x="304955" y="335350"/>
                  </a:lnTo>
                  <a:lnTo>
                    <a:pt x="328157" y="335057"/>
                  </a:lnTo>
                  <a:lnTo>
                    <a:pt x="393914" y="335057"/>
                  </a:lnTo>
                  <a:lnTo>
                    <a:pt x="393914" y="333790"/>
                  </a:lnTo>
                  <a:lnTo>
                    <a:pt x="390155" y="331927"/>
                  </a:lnTo>
                  <a:lnTo>
                    <a:pt x="385768" y="330670"/>
                  </a:lnTo>
                  <a:lnTo>
                    <a:pt x="374019" y="324745"/>
                  </a:lnTo>
                  <a:lnTo>
                    <a:pt x="365969" y="313363"/>
                  </a:lnTo>
                  <a:lnTo>
                    <a:pt x="361556" y="292002"/>
                  </a:lnTo>
                  <a:lnTo>
                    <a:pt x="360722" y="256138"/>
                  </a:lnTo>
                  <a:lnTo>
                    <a:pt x="360636" y="134655"/>
                  </a:lnTo>
                  <a:lnTo>
                    <a:pt x="353461" y="82970"/>
                  </a:lnTo>
                  <a:lnTo>
                    <a:pt x="333605" y="44643"/>
                  </a:lnTo>
                  <a:lnTo>
                    <a:pt x="304041" y="18940"/>
                  </a:lnTo>
                  <a:lnTo>
                    <a:pt x="295753" y="15653"/>
                  </a:lnTo>
                  <a:close/>
                </a:path>
                <a:path w="394334" h="337184">
                  <a:moveTo>
                    <a:pt x="393914" y="335057"/>
                  </a:moveTo>
                  <a:lnTo>
                    <a:pt x="328157" y="335057"/>
                  </a:lnTo>
                  <a:lnTo>
                    <a:pt x="350699" y="335350"/>
                  </a:lnTo>
                  <a:lnTo>
                    <a:pt x="367138" y="335995"/>
                  </a:lnTo>
                  <a:lnTo>
                    <a:pt x="378177" y="336639"/>
                  </a:lnTo>
                  <a:lnTo>
                    <a:pt x="384522" y="336932"/>
                  </a:lnTo>
                  <a:lnTo>
                    <a:pt x="393914" y="336932"/>
                  </a:lnTo>
                  <a:lnTo>
                    <a:pt x="393914" y="335057"/>
                  </a:lnTo>
                  <a:close/>
                </a:path>
                <a:path w="394334" h="337184">
                  <a:moveTo>
                    <a:pt x="227333" y="0"/>
                  </a:moveTo>
                  <a:lnTo>
                    <a:pt x="174520" y="7682"/>
                  </a:lnTo>
                  <a:lnTo>
                    <a:pt x="137853" y="28575"/>
                  </a:lnTo>
                  <a:lnTo>
                    <a:pt x="113984" y="59449"/>
                  </a:lnTo>
                  <a:lnTo>
                    <a:pt x="99567" y="97075"/>
                  </a:lnTo>
                  <a:lnTo>
                    <a:pt x="115622" y="97075"/>
                  </a:lnTo>
                  <a:lnTo>
                    <a:pt x="118576" y="84109"/>
                  </a:lnTo>
                  <a:lnTo>
                    <a:pt x="137133" y="48163"/>
                  </a:lnTo>
                  <a:lnTo>
                    <a:pt x="165250" y="24302"/>
                  </a:lnTo>
                  <a:lnTo>
                    <a:pt x="204161" y="15653"/>
                  </a:lnTo>
                  <a:lnTo>
                    <a:pt x="295753" y="15653"/>
                  </a:lnTo>
                  <a:lnTo>
                    <a:pt x="267654" y="4509"/>
                  </a:lnTo>
                  <a:lnTo>
                    <a:pt x="22733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12">
              <a:extLst>
                <a:ext uri="{FF2B5EF4-FFF2-40B4-BE49-F238E27FC236}">
                  <a16:creationId xmlns:a16="http://schemas.microsoft.com/office/drawing/2014/main" id="{B40FA669-D6AE-8248-A379-78E8719B7274}"/>
                </a:ext>
              </a:extLst>
            </p:cNvPr>
            <p:cNvSpPr/>
            <p:nvPr/>
          </p:nvSpPr>
          <p:spPr>
            <a:xfrm>
              <a:off x="16508043" y="9480726"/>
              <a:ext cx="393065" cy="616585"/>
            </a:xfrm>
            <a:custGeom>
              <a:avLst/>
              <a:gdLst/>
              <a:ahLst/>
              <a:cxnLst/>
              <a:rect l="l" t="t" r="r" b="b"/>
              <a:pathLst>
                <a:path w="393065" h="616584">
                  <a:moveTo>
                    <a:pt x="161576" y="271698"/>
                  </a:moveTo>
                  <a:lnTo>
                    <a:pt x="117856" y="278279"/>
                  </a:lnTo>
                  <a:lnTo>
                    <a:pt x="79045" y="296584"/>
                  </a:lnTo>
                  <a:lnTo>
                    <a:pt x="46497" y="324457"/>
                  </a:lnTo>
                  <a:lnTo>
                    <a:pt x="21569" y="359740"/>
                  </a:lnTo>
                  <a:lnTo>
                    <a:pt x="5618" y="400278"/>
                  </a:lnTo>
                  <a:lnTo>
                    <a:pt x="0" y="443913"/>
                  </a:lnTo>
                  <a:lnTo>
                    <a:pt x="5879" y="493202"/>
                  </a:lnTo>
                  <a:lnTo>
                    <a:pt x="22404" y="535324"/>
                  </a:lnTo>
                  <a:lnTo>
                    <a:pt x="47906" y="569480"/>
                  </a:lnTo>
                  <a:lnTo>
                    <a:pt x="80715" y="594867"/>
                  </a:lnTo>
                  <a:lnTo>
                    <a:pt x="119162" y="610687"/>
                  </a:lnTo>
                  <a:lnTo>
                    <a:pt x="161576" y="616138"/>
                  </a:lnTo>
                  <a:lnTo>
                    <a:pt x="204685" y="610872"/>
                  </a:lnTo>
                  <a:lnTo>
                    <a:pt x="229320" y="600473"/>
                  </a:lnTo>
                  <a:lnTo>
                    <a:pt x="182235" y="600473"/>
                  </a:lnTo>
                  <a:lnTo>
                    <a:pt x="154966" y="596817"/>
                  </a:lnTo>
                  <a:lnTo>
                    <a:pt x="125802" y="583243"/>
                  </a:lnTo>
                  <a:lnTo>
                    <a:pt x="99312" y="555841"/>
                  </a:lnTo>
                  <a:lnTo>
                    <a:pt x="80067" y="510701"/>
                  </a:lnTo>
                  <a:lnTo>
                    <a:pt x="72636" y="443913"/>
                  </a:lnTo>
                  <a:lnTo>
                    <a:pt x="80067" y="377133"/>
                  </a:lnTo>
                  <a:lnTo>
                    <a:pt x="99312" y="331994"/>
                  </a:lnTo>
                  <a:lnTo>
                    <a:pt x="125802" y="304588"/>
                  </a:lnTo>
                  <a:lnTo>
                    <a:pt x="154966" y="291010"/>
                  </a:lnTo>
                  <a:lnTo>
                    <a:pt x="182235" y="287352"/>
                  </a:lnTo>
                  <a:lnTo>
                    <a:pt x="238233" y="287352"/>
                  </a:lnTo>
                  <a:lnTo>
                    <a:pt x="235234" y="285631"/>
                  </a:lnTo>
                  <a:lnTo>
                    <a:pt x="200606" y="275260"/>
                  </a:lnTo>
                  <a:lnTo>
                    <a:pt x="161576" y="271698"/>
                  </a:lnTo>
                  <a:close/>
                </a:path>
                <a:path w="393065" h="616584">
                  <a:moveTo>
                    <a:pt x="354945" y="544119"/>
                  </a:moveTo>
                  <a:lnTo>
                    <a:pt x="289949" y="544119"/>
                  </a:lnTo>
                  <a:lnTo>
                    <a:pt x="292527" y="557338"/>
                  </a:lnTo>
                  <a:lnTo>
                    <a:pt x="295981" y="572849"/>
                  </a:lnTo>
                  <a:lnTo>
                    <a:pt x="300961" y="589651"/>
                  </a:lnTo>
                  <a:lnTo>
                    <a:pt x="308116" y="606745"/>
                  </a:lnTo>
                  <a:lnTo>
                    <a:pt x="389527" y="606745"/>
                  </a:lnTo>
                  <a:lnTo>
                    <a:pt x="392658" y="606117"/>
                  </a:lnTo>
                  <a:lnTo>
                    <a:pt x="392658" y="602986"/>
                  </a:lnTo>
                  <a:lnTo>
                    <a:pt x="390773" y="601730"/>
                  </a:lnTo>
                  <a:lnTo>
                    <a:pt x="388270" y="601102"/>
                  </a:lnTo>
                  <a:lnTo>
                    <a:pt x="373839" y="593383"/>
                  </a:lnTo>
                  <a:lnTo>
                    <a:pt x="363928" y="580674"/>
                  </a:lnTo>
                  <a:lnTo>
                    <a:pt x="357893" y="564559"/>
                  </a:lnTo>
                  <a:lnTo>
                    <a:pt x="355088" y="546622"/>
                  </a:lnTo>
                  <a:lnTo>
                    <a:pt x="354945" y="544119"/>
                  </a:lnTo>
                  <a:close/>
                </a:path>
                <a:path w="393065" h="616584">
                  <a:moveTo>
                    <a:pt x="238233" y="287352"/>
                  </a:moveTo>
                  <a:lnTo>
                    <a:pt x="182235" y="287352"/>
                  </a:lnTo>
                  <a:lnTo>
                    <a:pt x="209201" y="291010"/>
                  </a:lnTo>
                  <a:lnTo>
                    <a:pt x="238179" y="304588"/>
                  </a:lnTo>
                  <a:lnTo>
                    <a:pt x="264572" y="331994"/>
                  </a:lnTo>
                  <a:lnTo>
                    <a:pt x="283781" y="377133"/>
                  </a:lnTo>
                  <a:lnTo>
                    <a:pt x="291205" y="443913"/>
                  </a:lnTo>
                  <a:lnTo>
                    <a:pt x="283781" y="504927"/>
                  </a:lnTo>
                  <a:lnTo>
                    <a:pt x="264572" y="549345"/>
                  </a:lnTo>
                  <a:lnTo>
                    <a:pt x="238179" y="578913"/>
                  </a:lnTo>
                  <a:lnTo>
                    <a:pt x="209201" y="595374"/>
                  </a:lnTo>
                  <a:lnTo>
                    <a:pt x="182235" y="600473"/>
                  </a:lnTo>
                  <a:lnTo>
                    <a:pt x="229320" y="600473"/>
                  </a:lnTo>
                  <a:lnTo>
                    <a:pt x="239695" y="596094"/>
                  </a:lnTo>
                  <a:lnTo>
                    <a:pt x="267427" y="573333"/>
                  </a:lnTo>
                  <a:lnTo>
                    <a:pt x="288703" y="544119"/>
                  </a:lnTo>
                  <a:lnTo>
                    <a:pt x="354945" y="544119"/>
                  </a:lnTo>
                  <a:lnTo>
                    <a:pt x="353635" y="521150"/>
                  </a:lnTo>
                  <a:lnTo>
                    <a:pt x="352889" y="495503"/>
                  </a:lnTo>
                  <a:lnTo>
                    <a:pt x="352614" y="469738"/>
                  </a:lnTo>
                  <a:lnTo>
                    <a:pt x="352575" y="324922"/>
                  </a:lnTo>
                  <a:lnTo>
                    <a:pt x="286818" y="324922"/>
                  </a:lnTo>
                  <a:lnTo>
                    <a:pt x="264344" y="302342"/>
                  </a:lnTo>
                  <a:lnTo>
                    <a:pt x="238233" y="287352"/>
                  </a:lnTo>
                  <a:close/>
                </a:path>
                <a:path w="393065" h="616584">
                  <a:moveTo>
                    <a:pt x="352575" y="0"/>
                  </a:moveTo>
                  <a:lnTo>
                    <a:pt x="309440" y="10959"/>
                  </a:lnTo>
                  <a:lnTo>
                    <a:pt x="266777" y="20041"/>
                  </a:lnTo>
                  <a:lnTo>
                    <a:pt x="255510" y="21297"/>
                  </a:lnTo>
                  <a:lnTo>
                    <a:pt x="255510" y="25674"/>
                  </a:lnTo>
                  <a:lnTo>
                    <a:pt x="287693" y="59435"/>
                  </a:lnTo>
                  <a:lnTo>
                    <a:pt x="288074" y="75777"/>
                  </a:lnTo>
                  <a:lnTo>
                    <a:pt x="288074" y="324922"/>
                  </a:lnTo>
                  <a:lnTo>
                    <a:pt x="352575" y="324922"/>
                  </a:lnTo>
                  <a:lnTo>
                    <a:pt x="3525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13">
              <a:extLst>
                <a:ext uri="{FF2B5EF4-FFF2-40B4-BE49-F238E27FC236}">
                  <a16:creationId xmlns:a16="http://schemas.microsoft.com/office/drawing/2014/main" id="{9F9C7622-F03C-D147-A71D-F9B54561D611}"/>
                </a:ext>
              </a:extLst>
            </p:cNvPr>
            <p:cNvSpPr/>
            <p:nvPr/>
          </p:nvSpPr>
          <p:spPr>
            <a:xfrm>
              <a:off x="15825144" y="9510781"/>
              <a:ext cx="161513" cy="17743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4">
              <a:extLst>
                <a:ext uri="{FF2B5EF4-FFF2-40B4-BE49-F238E27FC236}">
                  <a16:creationId xmlns:a16="http://schemas.microsoft.com/office/drawing/2014/main" id="{932EB1D2-1F28-884F-8A61-0EF4FEC42251}"/>
                </a:ext>
              </a:extLst>
            </p:cNvPr>
            <p:cNvSpPr/>
            <p:nvPr/>
          </p:nvSpPr>
          <p:spPr>
            <a:xfrm>
              <a:off x="16009628" y="9514960"/>
              <a:ext cx="190500" cy="173355"/>
            </a:xfrm>
            <a:custGeom>
              <a:avLst/>
              <a:gdLst/>
              <a:ahLst/>
              <a:cxnLst/>
              <a:rect l="l" t="t" r="r" b="b"/>
              <a:pathLst>
                <a:path w="190500" h="173354">
                  <a:moveTo>
                    <a:pt x="8083" y="0"/>
                  </a:moveTo>
                  <a:lnTo>
                    <a:pt x="1560" y="0"/>
                  </a:lnTo>
                  <a:lnTo>
                    <a:pt x="0" y="261"/>
                  </a:lnTo>
                  <a:lnTo>
                    <a:pt x="0" y="1308"/>
                  </a:lnTo>
                  <a:lnTo>
                    <a:pt x="1298" y="2083"/>
                  </a:lnTo>
                  <a:lnTo>
                    <a:pt x="2607" y="2617"/>
                  </a:lnTo>
                  <a:lnTo>
                    <a:pt x="10952" y="4690"/>
                  </a:lnTo>
                  <a:lnTo>
                    <a:pt x="13821" y="13308"/>
                  </a:lnTo>
                  <a:lnTo>
                    <a:pt x="13821" y="117169"/>
                  </a:lnTo>
                  <a:lnTo>
                    <a:pt x="20806" y="145856"/>
                  </a:lnTo>
                  <a:lnTo>
                    <a:pt x="39166" y="162924"/>
                  </a:lnTo>
                  <a:lnTo>
                    <a:pt x="65010" y="171138"/>
                  </a:lnTo>
                  <a:lnTo>
                    <a:pt x="94447" y="173261"/>
                  </a:lnTo>
                  <a:lnTo>
                    <a:pt x="127234" y="169173"/>
                  </a:lnTo>
                  <a:lnTo>
                    <a:pt x="131623" y="166738"/>
                  </a:lnTo>
                  <a:lnTo>
                    <a:pt x="99672" y="166738"/>
                  </a:lnTo>
                  <a:lnTo>
                    <a:pt x="77559" y="163539"/>
                  </a:lnTo>
                  <a:lnTo>
                    <a:pt x="59945" y="154054"/>
                  </a:lnTo>
                  <a:lnTo>
                    <a:pt x="48300" y="138453"/>
                  </a:lnTo>
                  <a:lnTo>
                    <a:pt x="44144" y="117169"/>
                  </a:lnTo>
                  <a:lnTo>
                    <a:pt x="44092" y="13308"/>
                  </a:lnTo>
                  <a:lnTo>
                    <a:pt x="46961" y="4690"/>
                  </a:lnTo>
                  <a:lnTo>
                    <a:pt x="55307" y="2617"/>
                  </a:lnTo>
                  <a:lnTo>
                    <a:pt x="56616" y="2083"/>
                  </a:lnTo>
                  <a:lnTo>
                    <a:pt x="57914" y="1308"/>
                  </a:lnTo>
                  <a:lnTo>
                    <a:pt x="57914" y="1047"/>
                  </a:lnTo>
                  <a:lnTo>
                    <a:pt x="20606" y="1047"/>
                  </a:lnTo>
                  <a:lnTo>
                    <a:pt x="8083" y="0"/>
                  </a:lnTo>
                  <a:close/>
                </a:path>
                <a:path w="190500" h="173354">
                  <a:moveTo>
                    <a:pt x="150037" y="0"/>
                  </a:moveTo>
                  <a:lnTo>
                    <a:pt x="141943" y="0"/>
                  </a:lnTo>
                  <a:lnTo>
                    <a:pt x="140644" y="261"/>
                  </a:lnTo>
                  <a:lnTo>
                    <a:pt x="140644" y="1821"/>
                  </a:lnTo>
                  <a:lnTo>
                    <a:pt x="142466" y="2869"/>
                  </a:lnTo>
                  <a:lnTo>
                    <a:pt x="144027" y="3654"/>
                  </a:lnTo>
                  <a:lnTo>
                    <a:pt x="151314" y="9111"/>
                  </a:lnTo>
                  <a:lnTo>
                    <a:pt x="156914" y="17744"/>
                  </a:lnTo>
                  <a:lnTo>
                    <a:pt x="160506" y="30289"/>
                  </a:lnTo>
                  <a:lnTo>
                    <a:pt x="161775" y="47485"/>
                  </a:lnTo>
                  <a:lnTo>
                    <a:pt x="161775" y="102028"/>
                  </a:lnTo>
                  <a:lnTo>
                    <a:pt x="158163" y="130961"/>
                  </a:lnTo>
                  <a:lnTo>
                    <a:pt x="146968" y="151114"/>
                  </a:lnTo>
                  <a:lnTo>
                    <a:pt x="127650" y="162901"/>
                  </a:lnTo>
                  <a:lnTo>
                    <a:pt x="99672" y="166738"/>
                  </a:lnTo>
                  <a:lnTo>
                    <a:pt x="131623" y="166738"/>
                  </a:lnTo>
                  <a:lnTo>
                    <a:pt x="150259" y="156400"/>
                  </a:lnTo>
                  <a:lnTo>
                    <a:pt x="163841" y="134185"/>
                  </a:lnTo>
                  <a:lnTo>
                    <a:pt x="168262" y="102028"/>
                  </a:lnTo>
                  <a:lnTo>
                    <a:pt x="168298" y="47485"/>
                  </a:lnTo>
                  <a:lnTo>
                    <a:pt x="170080" y="30120"/>
                  </a:lnTo>
                  <a:lnTo>
                    <a:pt x="174333" y="17742"/>
                  </a:lnTo>
                  <a:lnTo>
                    <a:pt x="180006" y="9472"/>
                  </a:lnTo>
                  <a:lnTo>
                    <a:pt x="186046" y="4429"/>
                  </a:lnTo>
                  <a:lnTo>
                    <a:pt x="188653" y="2617"/>
                  </a:lnTo>
                  <a:lnTo>
                    <a:pt x="189962" y="1560"/>
                  </a:lnTo>
                  <a:lnTo>
                    <a:pt x="189962" y="1047"/>
                  </a:lnTo>
                  <a:lnTo>
                    <a:pt x="152644" y="1047"/>
                  </a:lnTo>
                  <a:lnTo>
                    <a:pt x="150037" y="0"/>
                  </a:lnTo>
                  <a:close/>
                </a:path>
                <a:path w="190500" h="173354">
                  <a:moveTo>
                    <a:pt x="56354" y="0"/>
                  </a:moveTo>
                  <a:lnTo>
                    <a:pt x="49830" y="0"/>
                  </a:lnTo>
                  <a:lnTo>
                    <a:pt x="37307" y="1047"/>
                  </a:lnTo>
                  <a:lnTo>
                    <a:pt x="57914" y="1047"/>
                  </a:lnTo>
                  <a:lnTo>
                    <a:pt x="57914" y="261"/>
                  </a:lnTo>
                  <a:lnTo>
                    <a:pt x="56354" y="0"/>
                  </a:lnTo>
                  <a:close/>
                </a:path>
                <a:path w="190500" h="173354">
                  <a:moveTo>
                    <a:pt x="188392" y="0"/>
                  </a:moveTo>
                  <a:lnTo>
                    <a:pt x="183167" y="0"/>
                  </a:lnTo>
                  <a:lnTo>
                    <a:pt x="175607" y="1047"/>
                  </a:lnTo>
                  <a:lnTo>
                    <a:pt x="189962" y="1047"/>
                  </a:lnTo>
                  <a:lnTo>
                    <a:pt x="189962" y="261"/>
                  </a:lnTo>
                  <a:lnTo>
                    <a:pt x="1883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5">
              <a:extLst>
                <a:ext uri="{FF2B5EF4-FFF2-40B4-BE49-F238E27FC236}">
                  <a16:creationId xmlns:a16="http://schemas.microsoft.com/office/drawing/2014/main" id="{ABB63B51-DDCB-E143-8E05-E87C51FF8176}"/>
                </a:ext>
              </a:extLst>
            </p:cNvPr>
            <p:cNvSpPr/>
            <p:nvPr/>
          </p:nvSpPr>
          <p:spPr>
            <a:xfrm>
              <a:off x="16203762" y="9514959"/>
              <a:ext cx="193675" cy="173990"/>
            </a:xfrm>
            <a:custGeom>
              <a:avLst/>
              <a:gdLst/>
              <a:ahLst/>
              <a:cxnLst/>
              <a:rect l="l" t="t" r="r" b="b"/>
              <a:pathLst>
                <a:path w="193675" h="173990">
                  <a:moveTo>
                    <a:pt x="70098" y="19057"/>
                  </a:moveTo>
                  <a:lnTo>
                    <a:pt x="28962" y="19057"/>
                  </a:lnTo>
                  <a:lnTo>
                    <a:pt x="166476" y="169094"/>
                  </a:lnTo>
                  <a:lnTo>
                    <a:pt x="168560" y="171178"/>
                  </a:lnTo>
                  <a:lnTo>
                    <a:pt x="170382" y="173785"/>
                  </a:lnTo>
                  <a:lnTo>
                    <a:pt x="173261" y="173785"/>
                  </a:lnTo>
                  <a:lnTo>
                    <a:pt x="173785" y="171701"/>
                  </a:lnTo>
                  <a:lnTo>
                    <a:pt x="173785" y="118205"/>
                  </a:lnTo>
                  <a:lnTo>
                    <a:pt x="167261" y="118205"/>
                  </a:lnTo>
                  <a:lnTo>
                    <a:pt x="70098" y="19057"/>
                  </a:lnTo>
                  <a:close/>
                </a:path>
                <a:path w="193675" h="173990">
                  <a:moveTo>
                    <a:pt x="52448" y="1047"/>
                  </a:moveTo>
                  <a:lnTo>
                    <a:pt x="6261" y="1047"/>
                  </a:lnTo>
                  <a:lnTo>
                    <a:pt x="5214" y="1560"/>
                  </a:lnTo>
                  <a:lnTo>
                    <a:pt x="5214" y="3130"/>
                  </a:lnTo>
                  <a:lnTo>
                    <a:pt x="7036" y="3916"/>
                  </a:lnTo>
                  <a:lnTo>
                    <a:pt x="9905" y="5214"/>
                  </a:lnTo>
                  <a:lnTo>
                    <a:pt x="22393" y="47485"/>
                  </a:lnTo>
                  <a:lnTo>
                    <a:pt x="22439" y="121598"/>
                  </a:lnTo>
                  <a:lnTo>
                    <a:pt x="21639" y="134703"/>
                  </a:lnTo>
                  <a:lnTo>
                    <a:pt x="18589" y="147368"/>
                  </a:lnTo>
                  <a:lnTo>
                    <a:pt x="12309" y="158370"/>
                  </a:lnTo>
                  <a:lnTo>
                    <a:pt x="1821" y="166487"/>
                  </a:lnTo>
                  <a:lnTo>
                    <a:pt x="774" y="166487"/>
                  </a:lnTo>
                  <a:lnTo>
                    <a:pt x="0" y="167000"/>
                  </a:lnTo>
                  <a:lnTo>
                    <a:pt x="0" y="167795"/>
                  </a:lnTo>
                  <a:lnTo>
                    <a:pt x="774" y="168047"/>
                  </a:lnTo>
                  <a:lnTo>
                    <a:pt x="50616" y="168047"/>
                  </a:lnTo>
                  <a:lnTo>
                    <a:pt x="51925" y="167795"/>
                  </a:lnTo>
                  <a:lnTo>
                    <a:pt x="51925" y="166487"/>
                  </a:lnTo>
                  <a:lnTo>
                    <a:pt x="50354" y="166225"/>
                  </a:lnTo>
                  <a:lnTo>
                    <a:pt x="48794" y="165439"/>
                  </a:lnTo>
                  <a:lnTo>
                    <a:pt x="38539" y="157818"/>
                  </a:lnTo>
                  <a:lnTo>
                    <a:pt x="32517" y="147335"/>
                  </a:lnTo>
                  <a:lnTo>
                    <a:pt x="29675" y="134945"/>
                  </a:lnTo>
                  <a:lnTo>
                    <a:pt x="28962" y="121598"/>
                  </a:lnTo>
                  <a:lnTo>
                    <a:pt x="28962" y="19057"/>
                  </a:lnTo>
                  <a:lnTo>
                    <a:pt x="70098" y="19057"/>
                  </a:lnTo>
                  <a:lnTo>
                    <a:pt x="52448" y="1047"/>
                  </a:lnTo>
                  <a:close/>
                </a:path>
                <a:path w="193675" h="173990">
                  <a:moveTo>
                    <a:pt x="192308" y="0"/>
                  </a:moveTo>
                  <a:lnTo>
                    <a:pt x="146121" y="0"/>
                  </a:lnTo>
                  <a:lnTo>
                    <a:pt x="144822" y="261"/>
                  </a:lnTo>
                  <a:lnTo>
                    <a:pt x="144822" y="2094"/>
                  </a:lnTo>
                  <a:lnTo>
                    <a:pt x="145335" y="2869"/>
                  </a:lnTo>
                  <a:lnTo>
                    <a:pt x="146906" y="3392"/>
                  </a:lnTo>
                  <a:lnTo>
                    <a:pt x="157570" y="11405"/>
                  </a:lnTo>
                  <a:lnTo>
                    <a:pt x="163735" y="23452"/>
                  </a:lnTo>
                  <a:lnTo>
                    <a:pt x="166575" y="38581"/>
                  </a:lnTo>
                  <a:lnTo>
                    <a:pt x="167261" y="55841"/>
                  </a:lnTo>
                  <a:lnTo>
                    <a:pt x="167261" y="118205"/>
                  </a:lnTo>
                  <a:lnTo>
                    <a:pt x="173785" y="118205"/>
                  </a:lnTo>
                  <a:lnTo>
                    <a:pt x="173785" y="47485"/>
                  </a:lnTo>
                  <a:lnTo>
                    <a:pt x="174392" y="34050"/>
                  </a:lnTo>
                  <a:lnTo>
                    <a:pt x="176687" y="21564"/>
                  </a:lnTo>
                  <a:lnTo>
                    <a:pt x="181378" y="11277"/>
                  </a:lnTo>
                  <a:lnTo>
                    <a:pt x="189177" y="4439"/>
                  </a:lnTo>
                  <a:lnTo>
                    <a:pt x="191784" y="3130"/>
                  </a:lnTo>
                  <a:lnTo>
                    <a:pt x="193606" y="1821"/>
                  </a:lnTo>
                  <a:lnTo>
                    <a:pt x="193606" y="261"/>
                  </a:lnTo>
                  <a:lnTo>
                    <a:pt x="1923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6">
              <a:extLst>
                <a:ext uri="{FF2B5EF4-FFF2-40B4-BE49-F238E27FC236}">
                  <a16:creationId xmlns:a16="http://schemas.microsoft.com/office/drawing/2014/main" id="{9FB162AC-E8BD-8D49-8DF8-1EADF92CD8C2}"/>
                </a:ext>
              </a:extLst>
            </p:cNvPr>
            <p:cNvSpPr/>
            <p:nvPr/>
          </p:nvSpPr>
          <p:spPr>
            <a:xfrm>
              <a:off x="16400247" y="9514956"/>
              <a:ext cx="187960" cy="168910"/>
            </a:xfrm>
            <a:custGeom>
              <a:avLst/>
              <a:gdLst/>
              <a:ahLst/>
              <a:cxnLst/>
              <a:rect l="l" t="t" r="r" b="b"/>
              <a:pathLst>
                <a:path w="187959" h="168909">
                  <a:moveTo>
                    <a:pt x="124205" y="167010"/>
                  </a:moveTo>
                  <a:lnTo>
                    <a:pt x="65233" y="167010"/>
                  </a:lnTo>
                  <a:lnTo>
                    <a:pt x="65233" y="168581"/>
                  </a:lnTo>
                  <a:lnTo>
                    <a:pt x="67055" y="168832"/>
                  </a:lnTo>
                  <a:lnTo>
                    <a:pt x="68353" y="168832"/>
                  </a:lnTo>
                  <a:lnTo>
                    <a:pt x="75955" y="168439"/>
                  </a:lnTo>
                  <a:lnTo>
                    <a:pt x="83729" y="168169"/>
                  </a:lnTo>
                  <a:lnTo>
                    <a:pt x="94709" y="168047"/>
                  </a:lnTo>
                  <a:lnTo>
                    <a:pt x="124205" y="168047"/>
                  </a:lnTo>
                  <a:lnTo>
                    <a:pt x="124205" y="167010"/>
                  </a:lnTo>
                  <a:close/>
                </a:path>
                <a:path w="187959" h="168909">
                  <a:moveTo>
                    <a:pt x="124205" y="168047"/>
                  </a:moveTo>
                  <a:lnTo>
                    <a:pt x="94709" y="168047"/>
                  </a:lnTo>
                  <a:lnTo>
                    <a:pt x="105690" y="168169"/>
                  </a:lnTo>
                  <a:lnTo>
                    <a:pt x="113467" y="168439"/>
                  </a:lnTo>
                  <a:lnTo>
                    <a:pt x="121074" y="168832"/>
                  </a:lnTo>
                  <a:lnTo>
                    <a:pt x="122373" y="168832"/>
                  </a:lnTo>
                  <a:lnTo>
                    <a:pt x="124205" y="168581"/>
                  </a:lnTo>
                  <a:lnTo>
                    <a:pt x="124205" y="168047"/>
                  </a:lnTo>
                  <a:close/>
                </a:path>
                <a:path w="187959" h="168909">
                  <a:moveTo>
                    <a:pt x="3654" y="0"/>
                  </a:moveTo>
                  <a:lnTo>
                    <a:pt x="1821" y="0"/>
                  </a:lnTo>
                  <a:lnTo>
                    <a:pt x="0" y="785"/>
                  </a:lnTo>
                  <a:lnTo>
                    <a:pt x="0" y="3141"/>
                  </a:lnTo>
                  <a:lnTo>
                    <a:pt x="2607" y="3916"/>
                  </a:lnTo>
                  <a:lnTo>
                    <a:pt x="6774" y="7308"/>
                  </a:lnTo>
                  <a:lnTo>
                    <a:pt x="79578" y="97599"/>
                  </a:lnTo>
                  <a:lnTo>
                    <a:pt x="79578" y="136477"/>
                  </a:lnTo>
                  <a:lnTo>
                    <a:pt x="66793" y="167010"/>
                  </a:lnTo>
                  <a:lnTo>
                    <a:pt x="122635" y="167010"/>
                  </a:lnTo>
                  <a:lnTo>
                    <a:pt x="109850" y="136477"/>
                  </a:lnTo>
                  <a:lnTo>
                    <a:pt x="109850" y="93421"/>
                  </a:lnTo>
                  <a:lnTo>
                    <a:pt x="114878" y="86646"/>
                  </a:lnTo>
                  <a:lnTo>
                    <a:pt x="105159" y="86646"/>
                  </a:lnTo>
                  <a:lnTo>
                    <a:pt x="60270" y="29234"/>
                  </a:lnTo>
                  <a:lnTo>
                    <a:pt x="55841" y="23486"/>
                  </a:lnTo>
                  <a:lnTo>
                    <a:pt x="52438" y="19842"/>
                  </a:lnTo>
                  <a:lnTo>
                    <a:pt x="52438" y="8355"/>
                  </a:lnTo>
                  <a:lnTo>
                    <a:pt x="57401" y="5214"/>
                  </a:lnTo>
                  <a:lnTo>
                    <a:pt x="60532" y="3916"/>
                  </a:lnTo>
                  <a:lnTo>
                    <a:pt x="63139" y="3141"/>
                  </a:lnTo>
                  <a:lnTo>
                    <a:pt x="64710" y="2094"/>
                  </a:lnTo>
                  <a:lnTo>
                    <a:pt x="64710" y="1047"/>
                  </a:lnTo>
                  <a:lnTo>
                    <a:pt x="37569" y="1047"/>
                  </a:lnTo>
                  <a:lnTo>
                    <a:pt x="26322" y="883"/>
                  </a:lnTo>
                  <a:lnTo>
                    <a:pt x="3654" y="0"/>
                  </a:lnTo>
                  <a:close/>
                </a:path>
                <a:path w="187959" h="168909">
                  <a:moveTo>
                    <a:pt x="147943" y="0"/>
                  </a:moveTo>
                  <a:lnTo>
                    <a:pt x="142990" y="0"/>
                  </a:lnTo>
                  <a:lnTo>
                    <a:pt x="141953" y="272"/>
                  </a:lnTo>
                  <a:lnTo>
                    <a:pt x="141953" y="1832"/>
                  </a:lnTo>
                  <a:lnTo>
                    <a:pt x="144561" y="2879"/>
                  </a:lnTo>
                  <a:lnTo>
                    <a:pt x="149775" y="5214"/>
                  </a:lnTo>
                  <a:lnTo>
                    <a:pt x="153429" y="7057"/>
                  </a:lnTo>
                  <a:lnTo>
                    <a:pt x="153429" y="14617"/>
                  </a:lnTo>
                  <a:lnTo>
                    <a:pt x="105159" y="86646"/>
                  </a:lnTo>
                  <a:lnTo>
                    <a:pt x="114878" y="86646"/>
                  </a:lnTo>
                  <a:lnTo>
                    <a:pt x="154204" y="33663"/>
                  </a:lnTo>
                  <a:lnTo>
                    <a:pt x="184214" y="3916"/>
                  </a:lnTo>
                  <a:lnTo>
                    <a:pt x="187617" y="2345"/>
                  </a:lnTo>
                  <a:lnTo>
                    <a:pt x="187617" y="1047"/>
                  </a:lnTo>
                  <a:lnTo>
                    <a:pt x="154204" y="1047"/>
                  </a:lnTo>
                  <a:lnTo>
                    <a:pt x="147943" y="0"/>
                  </a:lnTo>
                  <a:close/>
                </a:path>
                <a:path w="187959" h="168909">
                  <a:moveTo>
                    <a:pt x="62877" y="0"/>
                  </a:moveTo>
                  <a:lnTo>
                    <a:pt x="58710" y="0"/>
                  </a:lnTo>
                  <a:lnTo>
                    <a:pt x="50878" y="1047"/>
                  </a:lnTo>
                  <a:lnTo>
                    <a:pt x="64710" y="1047"/>
                  </a:lnTo>
                  <a:lnTo>
                    <a:pt x="64710" y="272"/>
                  </a:lnTo>
                  <a:lnTo>
                    <a:pt x="62877" y="0"/>
                  </a:lnTo>
                  <a:close/>
                </a:path>
                <a:path w="187959" h="168909">
                  <a:moveTo>
                    <a:pt x="185784" y="0"/>
                  </a:moveTo>
                  <a:lnTo>
                    <a:pt x="181868" y="0"/>
                  </a:lnTo>
                  <a:lnTo>
                    <a:pt x="173523" y="1047"/>
                  </a:lnTo>
                  <a:lnTo>
                    <a:pt x="187617" y="1047"/>
                  </a:lnTo>
                  <a:lnTo>
                    <a:pt x="187617" y="272"/>
                  </a:lnTo>
                  <a:lnTo>
                    <a:pt x="1857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17">
              <a:extLst>
                <a:ext uri="{FF2B5EF4-FFF2-40B4-BE49-F238E27FC236}">
                  <a16:creationId xmlns:a16="http://schemas.microsoft.com/office/drawing/2014/main" id="{441C65A9-925A-4942-BEAA-F5B4A636B715}"/>
                </a:ext>
              </a:extLst>
            </p:cNvPr>
            <p:cNvSpPr/>
            <p:nvPr/>
          </p:nvSpPr>
          <p:spPr>
            <a:xfrm>
              <a:off x="14633565" y="9752420"/>
              <a:ext cx="371475" cy="342900"/>
            </a:xfrm>
            <a:custGeom>
              <a:avLst/>
              <a:gdLst/>
              <a:ahLst/>
              <a:cxnLst/>
              <a:rect l="l" t="t" r="r" b="b"/>
              <a:pathLst>
                <a:path w="371475" h="342900">
                  <a:moveTo>
                    <a:pt x="252825" y="11894"/>
                  </a:moveTo>
                  <a:lnTo>
                    <a:pt x="185376" y="11894"/>
                  </a:lnTo>
                  <a:lnTo>
                    <a:pt x="233235" y="21474"/>
                  </a:lnTo>
                  <a:lnTo>
                    <a:pt x="265854" y="47046"/>
                  </a:lnTo>
                  <a:lnTo>
                    <a:pt x="285878" y="83860"/>
                  </a:lnTo>
                  <a:lnTo>
                    <a:pt x="295953" y="127166"/>
                  </a:lnTo>
                  <a:lnTo>
                    <a:pt x="298723" y="172214"/>
                  </a:lnTo>
                  <a:lnTo>
                    <a:pt x="295322" y="221697"/>
                  </a:lnTo>
                  <a:lnTo>
                    <a:pt x="282781" y="268506"/>
                  </a:lnTo>
                  <a:lnTo>
                    <a:pt x="257597" y="306340"/>
                  </a:lnTo>
                  <a:lnTo>
                    <a:pt x="216265" y="328900"/>
                  </a:lnTo>
                  <a:lnTo>
                    <a:pt x="211197" y="342816"/>
                  </a:lnTo>
                  <a:lnTo>
                    <a:pt x="255583" y="332873"/>
                  </a:lnTo>
                  <a:lnTo>
                    <a:pt x="294351" y="314292"/>
                  </a:lnTo>
                  <a:lnTo>
                    <a:pt x="326407" y="288005"/>
                  </a:lnTo>
                  <a:lnTo>
                    <a:pt x="350658" y="254942"/>
                  </a:lnTo>
                  <a:lnTo>
                    <a:pt x="366010" y="216035"/>
                  </a:lnTo>
                  <a:lnTo>
                    <a:pt x="371370" y="172214"/>
                  </a:lnTo>
                  <a:lnTo>
                    <a:pt x="365030" y="124667"/>
                  </a:lnTo>
                  <a:lnTo>
                    <a:pt x="346946" y="83034"/>
                  </a:lnTo>
                  <a:lnTo>
                    <a:pt x="318530" y="48533"/>
                  </a:lnTo>
                  <a:lnTo>
                    <a:pt x="281190" y="22382"/>
                  </a:lnTo>
                  <a:lnTo>
                    <a:pt x="252825" y="11894"/>
                  </a:lnTo>
                  <a:close/>
                </a:path>
                <a:path w="371475" h="342900">
                  <a:moveTo>
                    <a:pt x="185376" y="0"/>
                  </a:moveTo>
                  <a:lnTo>
                    <a:pt x="134676" y="5798"/>
                  </a:lnTo>
                  <a:lnTo>
                    <a:pt x="89996" y="22382"/>
                  </a:lnTo>
                  <a:lnTo>
                    <a:pt x="52762" y="48533"/>
                  </a:lnTo>
                  <a:lnTo>
                    <a:pt x="24401" y="83034"/>
                  </a:lnTo>
                  <a:lnTo>
                    <a:pt x="6337" y="124667"/>
                  </a:lnTo>
                  <a:lnTo>
                    <a:pt x="0" y="172214"/>
                  </a:lnTo>
                  <a:lnTo>
                    <a:pt x="6597" y="220645"/>
                  </a:lnTo>
                  <a:lnTo>
                    <a:pt x="25373" y="262885"/>
                  </a:lnTo>
                  <a:lnTo>
                    <a:pt x="54802" y="297655"/>
                  </a:lnTo>
                  <a:lnTo>
                    <a:pt x="93358" y="323676"/>
                  </a:lnTo>
                  <a:lnTo>
                    <a:pt x="105652" y="316937"/>
                  </a:lnTo>
                  <a:lnTo>
                    <a:pt x="117734" y="310105"/>
                  </a:lnTo>
                  <a:lnTo>
                    <a:pt x="95529" y="282819"/>
                  </a:lnTo>
                  <a:lnTo>
                    <a:pt x="81714" y="248742"/>
                  </a:lnTo>
                  <a:lnTo>
                    <a:pt x="74638" y="210874"/>
                  </a:lnTo>
                  <a:lnTo>
                    <a:pt x="72647" y="172214"/>
                  </a:lnTo>
                  <a:lnTo>
                    <a:pt x="75412" y="127166"/>
                  </a:lnTo>
                  <a:lnTo>
                    <a:pt x="85452" y="83860"/>
                  </a:lnTo>
                  <a:lnTo>
                    <a:pt x="105383" y="47046"/>
                  </a:lnTo>
                  <a:lnTo>
                    <a:pt x="137819" y="21474"/>
                  </a:lnTo>
                  <a:lnTo>
                    <a:pt x="185376" y="11894"/>
                  </a:lnTo>
                  <a:lnTo>
                    <a:pt x="252825" y="11894"/>
                  </a:lnTo>
                  <a:lnTo>
                    <a:pt x="236336" y="5798"/>
                  </a:lnTo>
                  <a:lnTo>
                    <a:pt x="1853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18">
              <a:extLst>
                <a:ext uri="{FF2B5EF4-FFF2-40B4-BE49-F238E27FC236}">
                  <a16:creationId xmlns:a16="http://schemas.microsoft.com/office/drawing/2014/main" id="{32E39618-2D32-594F-8E47-48F2DAE8955B}"/>
                </a:ext>
              </a:extLst>
            </p:cNvPr>
            <p:cNvSpPr/>
            <p:nvPr/>
          </p:nvSpPr>
          <p:spPr>
            <a:xfrm>
              <a:off x="14056678" y="9481090"/>
              <a:ext cx="1117600" cy="720725"/>
            </a:xfrm>
            <a:custGeom>
              <a:avLst/>
              <a:gdLst/>
              <a:ahLst/>
              <a:cxnLst/>
              <a:rect l="l" t="t" r="r" b="b"/>
              <a:pathLst>
                <a:path w="1117600" h="720725">
                  <a:moveTo>
                    <a:pt x="817111" y="0"/>
                  </a:moveTo>
                  <a:lnTo>
                    <a:pt x="771055" y="2265"/>
                  </a:lnTo>
                  <a:lnTo>
                    <a:pt x="724315" y="6979"/>
                  </a:lnTo>
                  <a:lnTo>
                    <a:pt x="677118" y="14086"/>
                  </a:lnTo>
                  <a:lnTo>
                    <a:pt x="629690" y="23529"/>
                  </a:lnTo>
                  <a:lnTo>
                    <a:pt x="582258" y="35254"/>
                  </a:lnTo>
                  <a:lnTo>
                    <a:pt x="535047" y="49203"/>
                  </a:lnTo>
                  <a:lnTo>
                    <a:pt x="488285" y="65320"/>
                  </a:lnTo>
                  <a:lnTo>
                    <a:pt x="442196" y="83551"/>
                  </a:lnTo>
                  <a:lnTo>
                    <a:pt x="397009" y="103839"/>
                  </a:lnTo>
                  <a:lnTo>
                    <a:pt x="349290" y="128078"/>
                  </a:lnTo>
                  <a:lnTo>
                    <a:pt x="303814" y="154196"/>
                  </a:lnTo>
                  <a:lnTo>
                    <a:pt x="260685" y="182108"/>
                  </a:lnTo>
                  <a:lnTo>
                    <a:pt x="220008" y="211729"/>
                  </a:lnTo>
                  <a:lnTo>
                    <a:pt x="181888" y="242973"/>
                  </a:lnTo>
                  <a:lnTo>
                    <a:pt x="146430" y="275755"/>
                  </a:lnTo>
                  <a:lnTo>
                    <a:pt x="113738" y="309989"/>
                  </a:lnTo>
                  <a:lnTo>
                    <a:pt x="83917" y="345589"/>
                  </a:lnTo>
                  <a:lnTo>
                    <a:pt x="57072" y="382470"/>
                  </a:lnTo>
                  <a:lnTo>
                    <a:pt x="27259" y="433282"/>
                  </a:lnTo>
                  <a:lnTo>
                    <a:pt x="8211" y="481313"/>
                  </a:lnTo>
                  <a:lnTo>
                    <a:pt x="0" y="526164"/>
                  </a:lnTo>
                  <a:lnTo>
                    <a:pt x="2699" y="567438"/>
                  </a:lnTo>
                  <a:lnTo>
                    <a:pt x="16408" y="604771"/>
                  </a:lnTo>
                  <a:lnTo>
                    <a:pt x="69682" y="661436"/>
                  </a:lnTo>
                  <a:lnTo>
                    <a:pt x="108680" y="683175"/>
                  </a:lnTo>
                  <a:lnTo>
                    <a:pt x="155019" y="700178"/>
                  </a:lnTo>
                  <a:lnTo>
                    <a:pt x="208027" y="712199"/>
                  </a:lnTo>
                  <a:lnTo>
                    <a:pt x="267037" y="718993"/>
                  </a:lnTo>
                  <a:lnTo>
                    <a:pt x="331377" y="720313"/>
                  </a:lnTo>
                  <a:lnTo>
                    <a:pt x="377912" y="718095"/>
                  </a:lnTo>
                  <a:lnTo>
                    <a:pt x="425310" y="713545"/>
                  </a:lnTo>
                  <a:lnTo>
                    <a:pt x="473340" y="706716"/>
                  </a:lnTo>
                  <a:lnTo>
                    <a:pt x="519066" y="698167"/>
                  </a:lnTo>
                  <a:lnTo>
                    <a:pt x="342979" y="698167"/>
                  </a:lnTo>
                  <a:lnTo>
                    <a:pt x="285328" y="696119"/>
                  </a:lnTo>
                  <a:lnTo>
                    <a:pt x="236043" y="687292"/>
                  </a:lnTo>
                  <a:lnTo>
                    <a:pt x="195485" y="671824"/>
                  </a:lnTo>
                  <a:lnTo>
                    <a:pt x="164017" y="649854"/>
                  </a:lnTo>
                  <a:lnTo>
                    <a:pt x="130018" y="588639"/>
                  </a:lnTo>
                  <a:lnTo>
                    <a:pt x="127061" y="550907"/>
                  </a:lnTo>
                  <a:lnTo>
                    <a:pt x="133019" y="508797"/>
                  </a:lnTo>
                  <a:lnTo>
                    <a:pt x="147782" y="462782"/>
                  </a:lnTo>
                  <a:lnTo>
                    <a:pt x="171238" y="413336"/>
                  </a:lnTo>
                  <a:lnTo>
                    <a:pt x="203276" y="360931"/>
                  </a:lnTo>
                  <a:lnTo>
                    <a:pt x="233774" y="318997"/>
                  </a:lnTo>
                  <a:lnTo>
                    <a:pt x="267035" y="279267"/>
                  </a:lnTo>
                  <a:lnTo>
                    <a:pt x="302829" y="241874"/>
                  </a:lnTo>
                  <a:lnTo>
                    <a:pt x="340925" y="206948"/>
                  </a:lnTo>
                  <a:lnTo>
                    <a:pt x="381093" y="174622"/>
                  </a:lnTo>
                  <a:lnTo>
                    <a:pt x="423101" y="145026"/>
                  </a:lnTo>
                  <a:lnTo>
                    <a:pt x="466719" y="118292"/>
                  </a:lnTo>
                  <a:lnTo>
                    <a:pt x="511715" y="94551"/>
                  </a:lnTo>
                  <a:lnTo>
                    <a:pt x="557860" y="73936"/>
                  </a:lnTo>
                  <a:lnTo>
                    <a:pt x="604923" y="56577"/>
                  </a:lnTo>
                  <a:lnTo>
                    <a:pt x="652671" y="42605"/>
                  </a:lnTo>
                  <a:lnTo>
                    <a:pt x="700876" y="32154"/>
                  </a:lnTo>
                  <a:lnTo>
                    <a:pt x="749306" y="25353"/>
                  </a:lnTo>
                  <a:lnTo>
                    <a:pt x="797730" y="22334"/>
                  </a:lnTo>
                  <a:lnTo>
                    <a:pt x="1007771" y="22334"/>
                  </a:lnTo>
                  <a:lnTo>
                    <a:pt x="998025" y="18852"/>
                  </a:lnTo>
                  <a:lnTo>
                    <a:pt x="944451" y="7345"/>
                  </a:lnTo>
                  <a:lnTo>
                    <a:pt x="884122" y="1052"/>
                  </a:lnTo>
                  <a:lnTo>
                    <a:pt x="817111" y="0"/>
                  </a:lnTo>
                  <a:close/>
                </a:path>
                <a:path w="1117600" h="720725">
                  <a:moveTo>
                    <a:pt x="791541" y="535156"/>
                  </a:moveTo>
                  <a:lnTo>
                    <a:pt x="786641" y="535156"/>
                  </a:lnTo>
                  <a:lnTo>
                    <a:pt x="783919" y="537062"/>
                  </a:lnTo>
                  <a:lnTo>
                    <a:pt x="777720" y="542423"/>
                  </a:lnTo>
                  <a:lnTo>
                    <a:pt x="773050" y="546025"/>
                  </a:lnTo>
                  <a:lnTo>
                    <a:pt x="728058" y="579063"/>
                  </a:lnTo>
                  <a:lnTo>
                    <a:pt x="685881" y="604771"/>
                  </a:lnTo>
                  <a:lnTo>
                    <a:pt x="641154" y="627683"/>
                  </a:lnTo>
                  <a:lnTo>
                    <a:pt x="594301" y="647651"/>
                  </a:lnTo>
                  <a:lnTo>
                    <a:pt x="545745" y="664527"/>
                  </a:lnTo>
                  <a:lnTo>
                    <a:pt x="495911" y="678165"/>
                  </a:lnTo>
                  <a:lnTo>
                    <a:pt x="445222" y="688415"/>
                  </a:lnTo>
                  <a:lnTo>
                    <a:pt x="394104" y="695132"/>
                  </a:lnTo>
                  <a:lnTo>
                    <a:pt x="342979" y="698167"/>
                  </a:lnTo>
                  <a:lnTo>
                    <a:pt x="519066" y="698167"/>
                  </a:lnTo>
                  <a:lnTo>
                    <a:pt x="570372" y="686435"/>
                  </a:lnTo>
                  <a:lnTo>
                    <a:pt x="618913" y="673091"/>
                  </a:lnTo>
                  <a:lnTo>
                    <a:pt x="667163" y="657684"/>
                  </a:lnTo>
                  <a:lnTo>
                    <a:pt x="714891" y="640266"/>
                  </a:lnTo>
                  <a:lnTo>
                    <a:pt x="761867" y="620892"/>
                  </a:lnTo>
                  <a:lnTo>
                    <a:pt x="785374" y="556213"/>
                  </a:lnTo>
                  <a:lnTo>
                    <a:pt x="791122" y="539219"/>
                  </a:lnTo>
                  <a:lnTo>
                    <a:pt x="791541" y="535156"/>
                  </a:lnTo>
                  <a:close/>
                </a:path>
                <a:path w="1117600" h="720725">
                  <a:moveTo>
                    <a:pt x="1007771" y="22334"/>
                  </a:moveTo>
                  <a:lnTo>
                    <a:pt x="797730" y="22334"/>
                  </a:lnTo>
                  <a:lnTo>
                    <a:pt x="864740" y="24474"/>
                  </a:lnTo>
                  <a:lnTo>
                    <a:pt x="919229" y="34148"/>
                  </a:lnTo>
                  <a:lnTo>
                    <a:pt x="961026" y="51309"/>
                  </a:lnTo>
                  <a:lnTo>
                    <a:pt x="1002096" y="96539"/>
                  </a:lnTo>
                  <a:lnTo>
                    <a:pt x="1008967" y="147630"/>
                  </a:lnTo>
                  <a:lnTo>
                    <a:pt x="1003640" y="178088"/>
                  </a:lnTo>
                  <a:lnTo>
                    <a:pt x="1002394" y="180926"/>
                  </a:lnTo>
                  <a:lnTo>
                    <a:pt x="1002760" y="183031"/>
                  </a:lnTo>
                  <a:lnTo>
                    <a:pt x="1003692" y="184423"/>
                  </a:lnTo>
                  <a:lnTo>
                    <a:pt x="1003985" y="184601"/>
                  </a:lnTo>
                  <a:lnTo>
                    <a:pt x="1004142" y="184601"/>
                  </a:lnTo>
                  <a:lnTo>
                    <a:pt x="1036289" y="160229"/>
                  </a:lnTo>
                  <a:lnTo>
                    <a:pt x="1117479" y="84416"/>
                  </a:lnTo>
                  <a:lnTo>
                    <a:pt x="1084612" y="57413"/>
                  </a:lnTo>
                  <a:lnTo>
                    <a:pt x="1044769" y="35550"/>
                  </a:lnTo>
                  <a:lnTo>
                    <a:pt x="1007771" y="2233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178391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3">
            <a:extLst>
              <a:ext uri="{FF2B5EF4-FFF2-40B4-BE49-F238E27FC236}">
                <a16:creationId xmlns:a16="http://schemas.microsoft.com/office/drawing/2014/main" id="{59CD8448-B0E2-1043-BFEB-5FD7FBECC243}"/>
              </a:ext>
            </a:extLst>
          </p:cNvPr>
          <p:cNvSpPr/>
          <p:nvPr userDrawn="1"/>
        </p:nvSpPr>
        <p:spPr>
          <a:xfrm>
            <a:off x="125651" y="130492"/>
            <a:ext cx="19848787" cy="11048365"/>
          </a:xfrm>
          <a:custGeom>
            <a:avLst/>
            <a:gdLst/>
            <a:ahLst/>
            <a:cxnLst/>
            <a:rect l="l" t="t" r="r" b="b"/>
            <a:pathLst>
              <a:path w="19853275" h="11048365">
                <a:moveTo>
                  <a:pt x="0" y="11047967"/>
                </a:moveTo>
                <a:lnTo>
                  <a:pt x="19852798" y="11047967"/>
                </a:lnTo>
                <a:lnTo>
                  <a:pt x="19852798" y="0"/>
                </a:lnTo>
                <a:lnTo>
                  <a:pt x="0" y="0"/>
                </a:lnTo>
                <a:lnTo>
                  <a:pt x="0" y="11047967"/>
                </a:lnTo>
                <a:close/>
              </a:path>
            </a:pathLst>
          </a:custGeom>
          <a:solidFill>
            <a:srgbClr val="EF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A179E3A-04D5-8B4F-8410-AE5F7BDB90E1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175" y="130491"/>
            <a:ext cx="9090030" cy="11048365"/>
          </a:xfrm>
          <a:prstGeom prst="rect">
            <a:avLst/>
          </a:prstGeom>
          <a:noFill/>
        </p:spPr>
      </p:pic>
      <p:sp>
        <p:nvSpPr>
          <p:cNvPr id="40" name="object 5">
            <a:extLst>
              <a:ext uri="{FF2B5EF4-FFF2-40B4-BE49-F238E27FC236}">
                <a16:creationId xmlns:a16="http://schemas.microsoft.com/office/drawing/2014/main" id="{8A23B66A-0BBD-D842-8875-32816B215FB6}"/>
              </a:ext>
            </a:extLst>
          </p:cNvPr>
          <p:cNvSpPr/>
          <p:nvPr userDrawn="1"/>
        </p:nvSpPr>
        <p:spPr>
          <a:xfrm flipV="1">
            <a:off x="2704257" y="10203179"/>
            <a:ext cx="16491793" cy="123931"/>
          </a:xfrm>
          <a:custGeom>
            <a:avLst/>
            <a:gdLst/>
            <a:ahLst/>
            <a:cxnLst/>
            <a:rect l="l" t="t" r="r" b="b"/>
            <a:pathLst>
              <a:path w="14778355">
                <a:moveTo>
                  <a:pt x="0" y="0"/>
                </a:moveTo>
                <a:lnTo>
                  <a:pt x="14778324" y="0"/>
                </a:lnTo>
              </a:path>
            </a:pathLst>
          </a:custGeom>
          <a:ln w="10481">
            <a:solidFill>
              <a:srgbClr val="2B2F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6">
            <a:extLst>
              <a:ext uri="{FF2B5EF4-FFF2-40B4-BE49-F238E27FC236}">
                <a16:creationId xmlns:a16="http://schemas.microsoft.com/office/drawing/2014/main" id="{E72D2BF8-BC01-A54A-8D56-5BFD5FDC78EB}"/>
              </a:ext>
            </a:extLst>
          </p:cNvPr>
          <p:cNvSpPr txBox="1"/>
          <p:nvPr userDrawn="1"/>
        </p:nvSpPr>
        <p:spPr>
          <a:xfrm>
            <a:off x="908050" y="10203180"/>
            <a:ext cx="1520190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b="1" spc="50" dirty="0">
                <a:solidFill>
                  <a:srgbClr val="2B2F3C"/>
                </a:solidFill>
                <a:latin typeface="Agenda"/>
                <a:cs typeface="Agenda"/>
              </a:rPr>
              <a:t>SUNY</a:t>
            </a:r>
            <a:r>
              <a:rPr sz="1450" b="1" spc="40" dirty="0">
                <a:solidFill>
                  <a:srgbClr val="2B2F3C"/>
                </a:solidFill>
                <a:latin typeface="Agenda"/>
                <a:cs typeface="Agenda"/>
              </a:rPr>
              <a:t> </a:t>
            </a:r>
            <a:r>
              <a:rPr sz="1450" b="1" spc="50" dirty="0">
                <a:solidFill>
                  <a:srgbClr val="2B2F3C"/>
                </a:solidFill>
                <a:latin typeface="Agenda"/>
                <a:cs typeface="Agenda"/>
              </a:rPr>
              <a:t>CORTLAND</a:t>
            </a:r>
            <a:endParaRPr sz="1450" dirty="0">
              <a:latin typeface="Agenda"/>
              <a:cs typeface="Agend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8" r:id="rId2"/>
    <p:sldLayoutId id="2147483675" r:id="rId3"/>
    <p:sldLayoutId id="2147483676" r:id="rId4"/>
    <p:sldLayoutId id="2147483667" r:id="rId5"/>
    <p:sldLayoutId id="2147483662" r:id="rId6"/>
    <p:sldLayoutId id="2147483672" r:id="rId7"/>
  </p:sldLayoutIdLst>
  <p:txStyles>
    <p:titleStyle>
      <a:lvl1pPr eaLnBrk="1" hangingPunct="1">
        <a:defRPr b="1" i="1">
          <a:latin typeface="Utopia Std" panose="02040603060506020204" pitchFamily="18" charset="77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cortland.teamdynamix.com/TDClient/2298/Portal/KB/?CategoryID=23281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5" Type="http://schemas.openxmlformats.org/officeDocument/2006/relationships/hyperlink" Target="https://cortland.teamdynamix.com/TDClient/2298/Portal/KB/ArticleDet?ID=148906" TargetMode="External"/><Relationship Id="rId4" Type="http://schemas.openxmlformats.org/officeDocument/2006/relationships/hyperlink" Target="https://cortland.teamdynamix.com/TDClient/2298/Portal/KB/ArticleDet?ID=155602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designhelp@cortland.edu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E7E5DB5-4369-E24A-8249-63BCF87026E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36650" y="8554963"/>
            <a:ext cx="16916400" cy="163595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Kristina Maricle</a:t>
            </a:r>
            <a:b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Senior Instructional Designer </a:t>
            </a:r>
            <a:b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Center For Teaching and Learning</a:t>
            </a:r>
            <a:endParaRPr kumimoji="0" lang="en-US" sz="115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D29E4D-5C51-BF7A-CF45-B4B402CB8945}"/>
              </a:ext>
            </a:extLst>
          </p:cNvPr>
          <p:cNvSpPr txBox="1"/>
          <p:nvPr/>
        </p:nvSpPr>
        <p:spPr>
          <a:xfrm>
            <a:off x="3498850" y="3730804"/>
            <a:ext cx="1508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Quick Start Guide for Instructors</a:t>
            </a:r>
            <a:endParaRPr lang="en-US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588883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DFC58B-73A1-3054-7DF5-CD2480DFD1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81F4482-8643-8809-5FC8-B44ED0513A3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7854" y="2073275"/>
            <a:ext cx="18724246" cy="2514599"/>
          </a:xfrm>
        </p:spPr>
        <p:txBody>
          <a:bodyPr/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When you enter your course, locate the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NavBar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(navigation bar). 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Click on Content. This is where you will post all the materials your students will read, watch, or listen to and all the activities you have planned.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34F807-938A-33AB-CBF9-36B29A039BB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36650" y="549275"/>
            <a:ext cx="17962246" cy="198120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0" cap="none" spc="100" normalizeH="0" baseline="0" noProof="0" dirty="0">
                <a:ln>
                  <a:noFill/>
                </a:ln>
                <a:solidFill>
                  <a:srgbClr val="B91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Add your Syllabus and other Content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0148BA-69B3-7670-227F-F2DD77335DBA}"/>
              </a:ext>
            </a:extLst>
          </p:cNvPr>
          <p:cNvSpPr txBox="1"/>
          <p:nvPr/>
        </p:nvSpPr>
        <p:spPr>
          <a:xfrm>
            <a:off x="1517650" y="5197475"/>
            <a:ext cx="18253551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Syllabus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- You will upload a Word document or PDF syllabus here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 of Contents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 This contains all your modules and submodules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Dragging/Reordering modules </a:t>
            </a:r>
            <a:r>
              <a:rPr lang="en-US" sz="2800" dirty="0">
                <a:solidFill>
                  <a:srgbClr val="2C3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Clicking on these dots and dragging will allow you to change the order of the modules and submodules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Hidden module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 You are able to hide modules from students that you want to keep unavailable to them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 a module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 This is where you will create a new module or submodules by typing in its title, click enter. Once it's been created, you can drag/reorder it following the instructions above.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14785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D63912-3F04-B7C7-ED5A-F69BD8C09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93B9F8-8467-6C68-E242-89074BF585B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36650" y="549275"/>
            <a:ext cx="17962246" cy="198120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0" cap="none" spc="100" normalizeH="0" baseline="0" noProof="0" dirty="0">
                <a:ln>
                  <a:noFill/>
                </a:ln>
                <a:solidFill>
                  <a:srgbClr val="B91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Review your </a:t>
            </a:r>
            <a:r>
              <a:rPr kumimoji="0" lang="en-US" sz="7200" b="0" i="0" u="none" strike="noStrike" kern="0" cap="none" spc="100" normalizeH="0" baseline="0" noProof="0" dirty="0" err="1">
                <a:ln>
                  <a:noFill/>
                </a:ln>
                <a:solidFill>
                  <a:srgbClr val="B91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Classlist</a:t>
            </a:r>
            <a:r>
              <a:rPr kumimoji="0" lang="en-US" sz="7200" b="0" i="0" u="none" strike="noStrike" kern="0" cap="none" spc="100" normalizeH="0" baseline="0" noProof="0" dirty="0">
                <a:ln>
                  <a:noFill/>
                </a:ln>
                <a:solidFill>
                  <a:srgbClr val="B91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/Roster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0769E52-2794-BA25-D38F-31133FCA694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9927" y="2561591"/>
            <a:ext cx="18724246" cy="2514599"/>
          </a:xfrm>
        </p:spPr>
        <p:txBody>
          <a:bodyPr/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On your Navbar, click on "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Classlist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" to see all the students, instructors, and TAs enrolled in your course. This is also where you will email your entire class, by clicking the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Email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Classlist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button.</a:t>
            </a:r>
          </a:p>
          <a:p>
            <a:pPr marL="0" indent="0">
              <a:buNone/>
            </a:pP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Classlist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is automatically updated multiple times a day by synchronizing with Cortland’s Banner system. Any changes that are made in Banner will feed into Brightspace in a matter of hours. It's necessary that any students be added to your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Classlist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through the Registrar, who will then input the enrollment into Banner. This includes students enrolled for credit, TA's and GA’s.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8384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47863D-F4AD-F07C-7494-5E9D8A176A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735B2-ACF4-ABDA-53F0-46F5A4DAD82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36650" y="549275"/>
            <a:ext cx="17962246" cy="198120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0" cap="none" spc="100" normalizeH="0" baseline="0" noProof="0" dirty="0">
                <a:ln>
                  <a:noFill/>
                </a:ln>
                <a:solidFill>
                  <a:srgbClr val="B91000"/>
                </a:solidFill>
                <a:effectLst/>
                <a:uLnTx/>
                <a:uFillTx/>
                <a:latin typeface="Agenda-Bold" panose="02000803040000020004" pitchFamily="2" charset="0"/>
                <a:ea typeface="+mn-ea"/>
                <a:cs typeface="+mn-cs"/>
              </a:rPr>
              <a:t>View as a Student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79CE98D-F43E-99C2-A377-69D47DC67AF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9927" y="2561591"/>
            <a:ext cx="18724246" cy="5302883"/>
          </a:xfrm>
        </p:spPr>
        <p:txBody>
          <a:bodyPr/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Brightspace allows instructors to view courses from the student view. </a:t>
            </a:r>
          </a:p>
          <a:p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Note: Student View may not give an accurate preview of Quizzes, Discussions, Class Progress, or any tool where the view is specific to an individual student. It is only a </a:t>
            </a:r>
            <a:r>
              <a:rPr lang="en-US" sz="40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general view of your course. </a:t>
            </a:r>
          </a:p>
          <a:p>
            <a:endParaRPr lang="en-US" b="1" i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251D34-599B-8F74-F0CB-DA38167CF388}"/>
              </a:ext>
            </a:extLst>
          </p:cNvPr>
          <p:cNvSpPr txBox="1"/>
          <p:nvPr/>
        </p:nvSpPr>
        <p:spPr>
          <a:xfrm>
            <a:off x="1631951" y="6382822"/>
            <a:ext cx="101346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1050"/>
              </a:spcBef>
              <a:spcAft>
                <a:spcPts val="1050"/>
              </a:spcAft>
              <a:buNone/>
            </a:pPr>
            <a:r>
              <a:rPr lang="en-US" sz="2800" b="0" i="0" dirty="0">
                <a:solidFill>
                  <a:srgbClr val="2B2B2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Click on your name at the top, right corner of the screen. Then click </a:t>
            </a:r>
            <a:r>
              <a:rPr lang="en-US" sz="2800" b="1" i="0" dirty="0">
                <a:solidFill>
                  <a:srgbClr val="2B2B2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View as COR - Student (Non-Cascading)</a:t>
            </a:r>
            <a:r>
              <a:rPr lang="en-US" sz="2800" b="0" i="0" dirty="0">
                <a:solidFill>
                  <a:srgbClr val="2B2B2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  If you do not see this option, you are not in a course, please make sure you are in a course. </a:t>
            </a:r>
          </a:p>
        </p:txBody>
      </p:sp>
      <p:pic>
        <p:nvPicPr>
          <p:cNvPr id="4" name="Picture 3" descr="Screen shot of View as a Student option">
            <a:extLst>
              <a:ext uri="{FF2B5EF4-FFF2-40B4-BE49-F238E27FC236}">
                <a16:creationId xmlns:a16="http://schemas.microsoft.com/office/drawing/2014/main" id="{CDA10598-7DA3-7D6E-61FE-4A20BE1BAC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8050" y="8169275"/>
            <a:ext cx="4638675" cy="195514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1148BA5-C638-BDCE-FDDC-230B1B170403}"/>
              </a:ext>
            </a:extLst>
          </p:cNvPr>
          <p:cNvSpPr txBox="1"/>
          <p:nvPr/>
        </p:nvSpPr>
        <p:spPr>
          <a:xfrm>
            <a:off x="12947650" y="5801289"/>
            <a:ext cx="53444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i="0" dirty="0">
                <a:solidFill>
                  <a:srgbClr val="2B2B2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 exit this view, </a:t>
            </a:r>
            <a:r>
              <a:rPr lang="en-US" sz="2800" b="1" i="0" dirty="0">
                <a:solidFill>
                  <a:srgbClr val="2B2B2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800" b="0" i="0" dirty="0">
                <a:solidFill>
                  <a:srgbClr val="2B2B2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to return to instructor view.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Screen shot of X to close window">
            <a:extLst>
              <a:ext uri="{FF2B5EF4-FFF2-40B4-BE49-F238E27FC236}">
                <a16:creationId xmlns:a16="http://schemas.microsoft.com/office/drawing/2014/main" id="{440ECDD5-991D-BE4D-17BC-F9B8AF0DA0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82548" y="6831697"/>
            <a:ext cx="3407004" cy="19545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532196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A379A-D5EA-4407-29E7-90FBFB6BA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8623A2-38C5-9960-FB25-C7D5AE9818F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36650" y="549275"/>
            <a:ext cx="17962246" cy="198120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0" cap="none" spc="100" normalizeH="0" baseline="0" noProof="0" dirty="0">
                <a:ln>
                  <a:noFill/>
                </a:ln>
                <a:solidFill>
                  <a:srgbClr val="B91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Activate Your Course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6685CDF-731A-114A-5B9A-8642F616035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807811" y="3063875"/>
            <a:ext cx="14619923" cy="6903084"/>
          </a:xfrm>
        </p:spPr>
        <p:txBody>
          <a:bodyPr/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By default, your course will be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active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and available to your students at the start of the semester. Until your course is ready, you will need to manually make the course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Inactive.</a:t>
            </a:r>
          </a:p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Three simple steps to make your course active/inactive</a:t>
            </a:r>
          </a:p>
          <a:p>
            <a:pPr lvl="0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Go to Course Admin -&gt; Course Offering Information</a:t>
            </a:r>
          </a:p>
          <a:p>
            <a:pPr lvl="0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Scroll down and check/uncheck the box Course is Active</a:t>
            </a:r>
          </a:p>
          <a:p>
            <a:pPr lvl="0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Click Save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196992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713607-E4E6-9BF8-8CEB-EE07B3BAF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3E9CFC-D20A-F300-7881-D80BBC88E69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36650" y="549275"/>
            <a:ext cx="17962246" cy="198120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0" cap="none" spc="100" normalizeH="0" baseline="0" noProof="0" dirty="0">
                <a:ln>
                  <a:noFill/>
                </a:ln>
                <a:solidFill>
                  <a:srgbClr val="B91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Communicate with students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77CBD5A-ED04-61B0-190B-2DA1865988D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807811" y="3063875"/>
            <a:ext cx="14619923" cy="2209800"/>
          </a:xfrm>
        </p:spPr>
        <p:txBody>
          <a:bodyPr/>
          <a:lstStyle/>
          <a:p>
            <a:r>
              <a:rPr lang="en-US" sz="4000" u="sng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Discussions KB Articles</a:t>
            </a:r>
            <a:endParaRPr lang="en-US" sz="4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u="sng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Video Notes</a:t>
            </a:r>
            <a:endParaRPr lang="en-US" sz="4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u="sng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Course Announcements</a:t>
            </a:r>
            <a:endParaRPr lang="en-US" sz="4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266094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DDFD5C-869B-AC63-2A4D-4AA2233D8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D7993E-5E6C-FFBF-594F-D888ADE3DD6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36650" y="549275"/>
            <a:ext cx="17962246" cy="198120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0" cap="none" spc="100" normalizeH="0" baseline="0" noProof="0" dirty="0">
                <a:ln>
                  <a:noFill/>
                </a:ln>
                <a:solidFill>
                  <a:srgbClr val="B91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Have more Questions?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D85E1E7-73F7-53A7-4017-9C89F6B73C7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08250" y="4549775"/>
            <a:ext cx="14619923" cy="2209800"/>
          </a:xfrm>
        </p:spPr>
        <p:txBody>
          <a:bodyPr/>
          <a:lstStyle/>
          <a:p>
            <a:pPr marL="0" indent="0" algn="ctr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Please reach out to </a:t>
            </a:r>
            <a:r>
              <a:rPr lang="en-US" sz="3600" u="sng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Design Help</a:t>
            </a:r>
            <a:r>
              <a:rPr lang="en-US" sz="3600" u="sng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We are always glad to help!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17486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2011A9-88DB-0D47-81D6-F1E0D46EC4D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82713" y="601663"/>
            <a:ext cx="17338675" cy="218598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End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60180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40207A7-FB49-7A43-A539-4308FEC8297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36650" y="549275"/>
            <a:ext cx="17962246" cy="198120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0" cap="none" spc="100" normalizeH="0" baseline="0" noProof="0" dirty="0">
                <a:ln>
                  <a:noFill/>
                </a:ln>
                <a:solidFill>
                  <a:srgbClr val="B91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Get to know your Brightspace Dashboard</a:t>
            </a:r>
          </a:p>
        </p:txBody>
      </p:sp>
      <p:pic>
        <p:nvPicPr>
          <p:cNvPr id="2" name="Picture 1" descr="Screenshot of Brightspace Dashboard">
            <a:extLst>
              <a:ext uri="{FF2B5EF4-FFF2-40B4-BE49-F238E27FC236}">
                <a16:creationId xmlns:a16="http://schemas.microsoft.com/office/drawing/2014/main" id="{9495CA4F-89D1-CAF1-EA63-2366060255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0045" y="3158439"/>
            <a:ext cx="5791200" cy="5755743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5CF181B-5638-9E48-A06C-E3A9FCB722C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900826" y="3887266"/>
            <a:ext cx="8056246" cy="4298091"/>
          </a:xfrm>
        </p:spPr>
        <p:txBody>
          <a:bodyPr/>
          <a:lstStyle/>
          <a:p>
            <a:pPr marL="914400" lvl="0" indent="-914400">
              <a:buFont typeface="+mj-lt"/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NavBar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0" indent="-914400">
              <a:buFont typeface="+mj-lt"/>
              <a:buAutoNum type="arabicPeriod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Semester tabs</a:t>
            </a:r>
          </a:p>
          <a:p>
            <a:pPr marL="914400" lvl="0" indent="-914400">
              <a:buFont typeface="+mj-lt"/>
              <a:buAutoNum type="arabicPeriod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Brightspace Help – Cortland </a:t>
            </a:r>
          </a:p>
          <a:p>
            <a:pPr marL="914400" lvl="0" indent="-914400">
              <a:buFont typeface="+mj-lt"/>
              <a:buAutoNum type="arabicPeriod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Profile</a:t>
            </a:r>
          </a:p>
          <a:p>
            <a:pPr marL="914400" lvl="0" indent="-914400">
              <a:buFont typeface="+mj-lt"/>
              <a:buAutoNum type="arabicPeriod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Announcement widget </a:t>
            </a:r>
          </a:p>
          <a:p>
            <a:pPr marL="914400" lvl="0" indent="-914400">
              <a:buFont typeface="+mj-lt"/>
              <a:buAutoNum type="arabicPeriod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Calendar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09218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AA3664-1367-BAF4-AD13-505E03664E4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36650" y="549275"/>
            <a:ext cx="17962246" cy="198120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0" cap="none" spc="100" normalizeH="0" baseline="0" noProof="0" dirty="0">
                <a:ln>
                  <a:noFill/>
                </a:ln>
                <a:solidFill>
                  <a:srgbClr val="B91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Brightspace Dashboard</a:t>
            </a:r>
            <a:endParaRPr kumimoji="0" lang="en-US" sz="8800" b="0" i="0" u="none" strike="noStrike" kern="0" cap="none" spc="100" normalizeH="0" baseline="0" noProof="0" dirty="0">
              <a:ln>
                <a:noFill/>
              </a:ln>
              <a:solidFill>
                <a:srgbClr val="B91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25F2881-94C9-4341-F989-B8FC2F01AAC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41414" y="2651984"/>
            <a:ext cx="17957482" cy="2393091"/>
          </a:xfrm>
        </p:spPr>
        <p:txBody>
          <a:bodyPr/>
          <a:lstStyle/>
          <a:p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NavBar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- The navigation bar containing useful tabs. The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NavBar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will look different depending on whether you are on your dashboard or in a course.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Screenshot of Navbar">
            <a:extLst>
              <a:ext uri="{FF2B5EF4-FFF2-40B4-BE49-F238E27FC236}">
                <a16:creationId xmlns:a16="http://schemas.microsoft.com/office/drawing/2014/main" id="{D82220F3-3BCE-187B-FCF9-86610A32F3F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4907" b="82222"/>
          <a:stretch>
            <a:fillRect/>
          </a:stretch>
        </p:blipFill>
        <p:spPr>
          <a:xfrm>
            <a:off x="6281896" y="5884898"/>
            <a:ext cx="7531949" cy="17796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20243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041150-5DE3-5D14-3887-67641A0F9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4CC834-F117-B9B5-5DB8-329CF293EE0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36650" y="549275"/>
            <a:ext cx="17962246" cy="198120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0" cap="none" spc="100" normalizeH="0" baseline="0" noProof="0" dirty="0">
                <a:ln>
                  <a:noFill/>
                </a:ln>
                <a:solidFill>
                  <a:srgbClr val="B91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Brightspace Dashboard: Semester Tab</a:t>
            </a:r>
            <a:endParaRPr kumimoji="0" lang="en-US" sz="8800" b="0" i="0" u="none" strike="noStrike" kern="0" cap="none" spc="100" normalizeH="0" baseline="0" noProof="0" dirty="0">
              <a:ln>
                <a:noFill/>
              </a:ln>
              <a:solidFill>
                <a:srgbClr val="B91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687AB0E-09D3-3DF7-7D76-0A6DAB89405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41414" y="2651984"/>
            <a:ext cx="17957482" cy="2393091"/>
          </a:xfrm>
        </p:spPr>
        <p:txBody>
          <a:bodyPr/>
          <a:lstStyle/>
          <a:p>
            <a:pPr lvl="0"/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Semester tabs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- Your courses are sorted by semester. You can view "All Course" in the first semester tab. Read our guide “How can I re-order my courses on the dashboard” to learn about pinning specific courses to the top.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Screenshot of Semester Tab">
            <a:extLst>
              <a:ext uri="{FF2B5EF4-FFF2-40B4-BE49-F238E27FC236}">
                <a16:creationId xmlns:a16="http://schemas.microsoft.com/office/drawing/2014/main" id="{7ABFCF8A-F41D-597E-7F8C-8916C9F0F6D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874" r="52780" b="55944"/>
          <a:stretch>
            <a:fillRect/>
          </a:stretch>
        </p:blipFill>
        <p:spPr>
          <a:xfrm>
            <a:off x="6699250" y="6676165"/>
            <a:ext cx="5177063" cy="19812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4654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E4017F-072B-775A-5454-A517BB1AE9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757AE8-CC3D-E71B-3099-9C5F8A1371E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36650" y="549275"/>
            <a:ext cx="17962246" cy="198120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0" cap="none" spc="100" normalizeH="0" baseline="0" noProof="0" dirty="0">
                <a:ln>
                  <a:noFill/>
                </a:ln>
                <a:solidFill>
                  <a:srgbClr val="B91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Brightspace Dashboard: Help</a:t>
            </a:r>
            <a:endParaRPr kumimoji="0" lang="en-US" sz="8800" b="0" i="0" u="none" strike="noStrike" kern="0" cap="none" spc="100" normalizeH="0" baseline="0" noProof="0" dirty="0">
              <a:ln>
                <a:noFill/>
              </a:ln>
              <a:solidFill>
                <a:srgbClr val="B91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033438-1DF1-B8A9-A0DA-5624E225D6D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41414" y="2651984"/>
            <a:ext cx="17957482" cy="2393091"/>
          </a:xfrm>
        </p:spPr>
        <p:txBody>
          <a:bodyPr/>
          <a:lstStyle/>
          <a:p>
            <a:pPr lvl="0"/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Brightspace Help – Cortland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- This is where you can access Cortland’s Brightspace Resources in our knowledge base for Faculty and students and contacting the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Help Center by phone or submitting a ticket.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Screenshot of Brightspace Help section">
            <a:extLst>
              <a:ext uri="{FF2B5EF4-FFF2-40B4-BE49-F238E27FC236}">
                <a16:creationId xmlns:a16="http://schemas.microsoft.com/office/drawing/2014/main" id="{14003803-3969-28F9-8E0C-F25A74A4A92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8121" t="27379" r="751" b="39172"/>
          <a:stretch>
            <a:fillRect/>
          </a:stretch>
        </p:blipFill>
        <p:spPr>
          <a:xfrm>
            <a:off x="11341645" y="6512274"/>
            <a:ext cx="3214498" cy="208708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03573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A4788B-99F4-A6EC-39F7-2EBDF6DE0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FE6604-A7FE-AB4B-CD89-1A7F8C0A18F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36650" y="549275"/>
            <a:ext cx="17962246" cy="198120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0" cap="none" spc="100" normalizeH="0" baseline="0" noProof="0" dirty="0">
                <a:ln>
                  <a:noFill/>
                </a:ln>
                <a:solidFill>
                  <a:srgbClr val="B91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Brightspace Dashboard - Profile</a:t>
            </a:r>
            <a:endParaRPr kumimoji="0" lang="en-US" sz="8800" b="0" i="0" u="none" strike="noStrike" kern="0" cap="none" spc="100" normalizeH="0" baseline="0" noProof="0" dirty="0">
              <a:ln>
                <a:noFill/>
              </a:ln>
              <a:solidFill>
                <a:srgbClr val="B91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C7AD389-4E60-352F-660B-CD4730D3678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41414" y="2651984"/>
            <a:ext cx="17957482" cy="2393091"/>
          </a:xfrm>
        </p:spPr>
        <p:txBody>
          <a:bodyPr/>
          <a:lstStyle/>
          <a:p>
            <a:pPr lvl="0"/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Profile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- You can view and edit profile information by clicking on your name and selecting Profile, as well as uploading a photo. This is also where students will choose their notification settings.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Screenshot of Profile area">
            <a:extLst>
              <a:ext uri="{FF2B5EF4-FFF2-40B4-BE49-F238E27FC236}">
                <a16:creationId xmlns:a16="http://schemas.microsoft.com/office/drawing/2014/main" id="{600E1A25-0245-DF81-25C2-F4EF7457272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3134" b="72218"/>
          <a:stretch>
            <a:fillRect/>
          </a:stretch>
        </p:blipFill>
        <p:spPr>
          <a:xfrm>
            <a:off x="8138932" y="5903055"/>
            <a:ext cx="2676512" cy="27452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624229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1378E-AB52-7F44-CC51-1417D154C9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E2F6F12-5E2E-8065-DF36-8A47673D2B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41414" y="2651984"/>
            <a:ext cx="17957482" cy="2393091"/>
          </a:xfrm>
        </p:spPr>
        <p:txBody>
          <a:bodyPr/>
          <a:lstStyle/>
          <a:p>
            <a:pPr lvl="0"/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Announcement widget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- Important announcements from the Brightspace Support team will appear here. Be sure to check this out at different times of the semester, as new announcements are posted.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1AE19B-E818-CD30-C7C1-454182174D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36650" y="549275"/>
            <a:ext cx="17962246" cy="373379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0" cap="none" spc="100" normalizeH="0" baseline="0" noProof="0" dirty="0">
                <a:ln>
                  <a:noFill/>
                </a:ln>
                <a:solidFill>
                  <a:srgbClr val="B91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Brightspace Dashboard - Announcements</a:t>
            </a:r>
            <a:endParaRPr kumimoji="0" lang="en-US" sz="8800" b="0" i="0" u="none" strike="noStrike" kern="0" cap="none" spc="100" normalizeH="0" baseline="0" noProof="0" dirty="0">
              <a:ln>
                <a:noFill/>
              </a:ln>
              <a:solidFill>
                <a:srgbClr val="B91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Picture 4" descr="Screenshot of Accouncements widget">
            <a:extLst>
              <a:ext uri="{FF2B5EF4-FFF2-40B4-BE49-F238E27FC236}">
                <a16:creationId xmlns:a16="http://schemas.microsoft.com/office/drawing/2014/main" id="{311619D6-13EF-50B0-6096-D8A6365F0C8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2754" t="61975" r="725" b="19069"/>
          <a:stretch>
            <a:fillRect/>
          </a:stretch>
        </p:blipFill>
        <p:spPr>
          <a:xfrm>
            <a:off x="6540090" y="6267740"/>
            <a:ext cx="6026560" cy="200885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93473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E60E6A-702D-8142-D077-4E53EE544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04DE76-7D28-ABD6-49B0-91688699311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36650" y="549275"/>
            <a:ext cx="17962246" cy="198120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0" cap="none" spc="100" normalizeH="0" baseline="0" noProof="0" dirty="0">
                <a:ln>
                  <a:noFill/>
                </a:ln>
                <a:solidFill>
                  <a:srgbClr val="B91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Brightspace Dashboard - Calendar</a:t>
            </a:r>
            <a:endParaRPr kumimoji="0" lang="en-US" sz="8800" b="0" i="0" u="none" strike="noStrike" kern="0" cap="none" spc="100" normalizeH="0" baseline="0" noProof="0" dirty="0">
              <a:ln>
                <a:noFill/>
              </a:ln>
              <a:solidFill>
                <a:srgbClr val="B91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B8FCF42-D400-AD12-4664-82FFE098E06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41414" y="2651984"/>
            <a:ext cx="17957482" cy="2393091"/>
          </a:xfrm>
        </p:spPr>
        <p:txBody>
          <a:bodyPr/>
          <a:lstStyle/>
          <a:p>
            <a:pPr lvl="0"/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Calendar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- Important due dates from the assignments, discussions, and quizzes will appear here if you have selected Due Dates.</a:t>
            </a:r>
          </a:p>
        </p:txBody>
      </p:sp>
      <p:pic>
        <p:nvPicPr>
          <p:cNvPr id="5" name="Picture 4" descr="Screenshot of Calendar widget">
            <a:extLst>
              <a:ext uri="{FF2B5EF4-FFF2-40B4-BE49-F238E27FC236}">
                <a16:creationId xmlns:a16="http://schemas.microsoft.com/office/drawing/2014/main" id="{A91D01C2-4196-E845-0B3A-17BD388CBDF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3103" t="75236"/>
          <a:stretch>
            <a:fillRect/>
          </a:stretch>
        </p:blipFill>
        <p:spPr>
          <a:xfrm>
            <a:off x="5784850" y="5959475"/>
            <a:ext cx="7156062" cy="309550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038184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B2A78-1C1A-91DF-63B6-449C16884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C4E416-8B3F-EF8A-21BD-6C7BD29ED40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36650" y="549275"/>
            <a:ext cx="17962246" cy="198120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0" cap="none" spc="100" normalizeH="0" baseline="0" noProof="0" dirty="0">
                <a:ln>
                  <a:noFill/>
                </a:ln>
                <a:solidFill>
                  <a:srgbClr val="B91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Change your Course Image</a:t>
            </a:r>
            <a:endParaRPr kumimoji="0" lang="en-US" sz="8800" b="0" i="0" u="none" strike="noStrike" kern="0" cap="none" spc="100" normalizeH="0" baseline="0" noProof="0" dirty="0">
              <a:ln>
                <a:noFill/>
              </a:ln>
              <a:solidFill>
                <a:srgbClr val="B91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E56AD1-A0F2-D93B-8437-F18DBE87802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41414" y="2651984"/>
            <a:ext cx="17957482" cy="2393091"/>
          </a:xfrm>
        </p:spPr>
        <p:txBody>
          <a:bodyPr/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When your course is generated in Brightspace, it is assigned a random stock image. You can choose to keep this image or change it to a new one. There are stock photos you can choose from or upload a new one.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B8F1B2-6A50-232B-3B06-CF9B970F2953}"/>
              </a:ext>
            </a:extLst>
          </p:cNvPr>
          <p:cNvSpPr txBox="1"/>
          <p:nvPr/>
        </p:nvSpPr>
        <p:spPr>
          <a:xfrm>
            <a:off x="1593850" y="6264276"/>
            <a:ext cx="5715000" cy="1965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Option One: Choosing from a stock photo</a:t>
            </a:r>
          </a:p>
          <a:p>
            <a:pPr lvl="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Hover Mouse over Image, click on the "three dot" menu that appears on the right side of your header image. </a:t>
            </a:r>
          </a:p>
          <a:p>
            <a:pPr lvl="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Choose Change Image. </a:t>
            </a:r>
          </a:p>
          <a:p>
            <a:pPr lvl="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Pick the image you like best and Save.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03C96B-DE76-692B-CDF4-B9A6D2BAB024}"/>
              </a:ext>
            </a:extLst>
          </p:cNvPr>
          <p:cNvSpPr txBox="1"/>
          <p:nvPr/>
        </p:nvSpPr>
        <p:spPr>
          <a:xfrm>
            <a:off x="9137650" y="6290784"/>
            <a:ext cx="937260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Option Two: Upload your own header image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Find an image you want to use. Keep in mind the horizontal shape of the banner and use an image that will display nicely.</a:t>
            </a:r>
          </a:p>
          <a:p>
            <a:pPr lvl="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Log into Brightspace and enter the course.</a:t>
            </a:r>
          </a:p>
          <a:p>
            <a:pPr lvl="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NavBar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click Course Admin</a:t>
            </a:r>
          </a:p>
          <a:p>
            <a:pPr lvl="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Under Site Setup, click Course Offering Information.</a:t>
            </a:r>
          </a:p>
          <a:p>
            <a:pPr lvl="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Click Browse under Welcome Widget Picture.</a:t>
            </a:r>
          </a:p>
          <a:p>
            <a:pPr lvl="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Browse your computer or drag and drop a photo. Click Add, then Save.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4355879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6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rtland-16-9" id="{C47255FE-393E-1243-9DEC-9282552D5A63}" vid="{765DA325-A544-6B4A-8F87-E89A356B078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72745110D5DAC4A896943DE1E8D68F8" ma:contentTypeVersion="16" ma:contentTypeDescription="Create a new document." ma:contentTypeScope="" ma:versionID="6624a9cfd87c97d910d3db2a5393865c">
  <xsd:schema xmlns:xsd="http://www.w3.org/2001/XMLSchema" xmlns:xs="http://www.w3.org/2001/XMLSchema" xmlns:p="http://schemas.microsoft.com/office/2006/metadata/properties" xmlns:ns2="8c4c3af7-85d7-425c-ada8-cca9ea7d05aa" xmlns:ns3="3fee8fdf-d774-457f-8b7f-2de974eef49a" targetNamespace="http://schemas.microsoft.com/office/2006/metadata/properties" ma:root="true" ma:fieldsID="125f63c570ec6f6b31a93131e0224e4b" ns2:_="" ns3:_="">
    <xsd:import namespace="8c4c3af7-85d7-425c-ada8-cca9ea7d05aa"/>
    <xsd:import namespace="3fee8fdf-d774-457f-8b7f-2de974eef4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4c3af7-85d7-425c-ada8-cca9ea7d05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70c140da-9693-49fb-8a88-a54d03ac7b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ee8fdf-d774-457f-8b7f-2de974eef49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3b79ec6-a522-426a-bfa4-1453726d4eb2}" ma:internalName="TaxCatchAll" ma:showField="CatchAllData" ma:web="3fee8fdf-d774-457f-8b7f-2de974eef49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c4c3af7-85d7-425c-ada8-cca9ea7d05aa">
      <Terms xmlns="http://schemas.microsoft.com/office/infopath/2007/PartnerControls"/>
    </lcf76f155ced4ddcb4097134ff3c332f>
    <TaxCatchAll xmlns="3fee8fdf-d774-457f-8b7f-2de974eef49a" xsi:nil="true"/>
  </documentManagement>
</p:properties>
</file>

<file path=customXml/itemProps1.xml><?xml version="1.0" encoding="utf-8"?>
<ds:datastoreItem xmlns:ds="http://schemas.openxmlformats.org/officeDocument/2006/customXml" ds:itemID="{916D3EB7-02C5-4D70-9F42-0D51CF094555}"/>
</file>

<file path=customXml/itemProps2.xml><?xml version="1.0" encoding="utf-8"?>
<ds:datastoreItem xmlns:ds="http://schemas.openxmlformats.org/officeDocument/2006/customXml" ds:itemID="{F3910B10-63ED-4B22-B539-ED82F4BD1CD9}"/>
</file>

<file path=customXml/itemProps3.xml><?xml version="1.0" encoding="utf-8"?>
<ds:datastoreItem xmlns:ds="http://schemas.openxmlformats.org/officeDocument/2006/customXml" ds:itemID="{CBD09C80-5F99-4060-9273-48A994EE32D1}"/>
</file>

<file path=docProps/app.xml><?xml version="1.0" encoding="utf-8"?>
<Properties xmlns="http://schemas.openxmlformats.org/officeDocument/2006/extended-properties" xmlns:vt="http://schemas.openxmlformats.org/officeDocument/2006/docPropsVTypes">
  <Template>Cortland-16-9</Template>
  <TotalTime>106</TotalTime>
  <Words>918</Words>
  <Application>Microsoft Macintosh PowerPoint</Application>
  <PresentationFormat>Custom</PresentationFormat>
  <Paragraphs>66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7" baseType="lpstr">
      <vt:lpstr>Utopia Std Caption</vt:lpstr>
      <vt:lpstr>Arial</vt:lpstr>
      <vt:lpstr>Abolition</vt:lpstr>
      <vt:lpstr>Utopia Std Black Headline</vt:lpstr>
      <vt:lpstr>Calibri</vt:lpstr>
      <vt:lpstr>Agenda</vt:lpstr>
      <vt:lpstr>Utopia Std</vt:lpstr>
      <vt:lpstr>Agenda-Light</vt:lpstr>
      <vt:lpstr>Utopia Std Semibold</vt:lpstr>
      <vt:lpstr>Agenda-Bold</vt:lpstr>
      <vt:lpstr>Office Theme</vt:lpstr>
      <vt:lpstr>Kristina Maricle Senior Instructional Designer  Center For Teaching and Learning</vt:lpstr>
      <vt:lpstr>Get to know your Brightspace Dashboard</vt:lpstr>
      <vt:lpstr>Brightspace Dashboard</vt:lpstr>
      <vt:lpstr>Brightspace Dashboard: Semester Tab</vt:lpstr>
      <vt:lpstr>Brightspace Dashboard: Help</vt:lpstr>
      <vt:lpstr>Brightspace Dashboard - Profile</vt:lpstr>
      <vt:lpstr>Brightspace Dashboard - Announcements</vt:lpstr>
      <vt:lpstr>Brightspace Dashboard - Calendar</vt:lpstr>
      <vt:lpstr>Change your Course Image</vt:lpstr>
      <vt:lpstr>Add your Syllabus and other Content</vt:lpstr>
      <vt:lpstr>Review your Classlist/Roster</vt:lpstr>
      <vt:lpstr>View as a Student</vt:lpstr>
      <vt:lpstr>Activate Your Course</vt:lpstr>
      <vt:lpstr>Communicate with students</vt:lpstr>
      <vt:lpstr>Have more Questions?</vt:lpstr>
      <vt:lpstr>End</vt:lpstr>
    </vt:vector>
  </TitlesOfParts>
  <Company>SUNY Cortland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Kristina Maricle</dc:creator>
  <cp:lastModifiedBy>Kristina Maricle</cp:lastModifiedBy>
  <cp:revision>9</cp:revision>
  <cp:lastPrinted>2019-08-15T13:35:19Z</cp:lastPrinted>
  <dcterms:created xsi:type="dcterms:W3CDTF">2025-08-05T17:44:33Z</dcterms:created>
  <dcterms:modified xsi:type="dcterms:W3CDTF">2026-08-24T16:09:03Z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2019-07-30T00:00:00Z</vt:filetime>
  </property>
  <property fmtid="{D5CDD505-2E9C-101B-9397-08002B2CF9AE}" pid="3" name="Creator">
    <vt:lpwstr>Adobe InDesign 14.0 (Macintosh)</vt:lpwstr>
  </property>
  <property fmtid="{D5CDD505-2E9C-101B-9397-08002B2CF9AE}" pid="4" name="LastSaved">
    <vt:filetime>2019-07-30T00:00:00Z</vt:filetime>
  </property>
  <property fmtid="{D5CDD505-2E9C-101B-9397-08002B2CF9AE}" pid="5" name="ArticulateGUID">
    <vt:lpwstr>FC8BB8C6-7BE9-4D86-BC9F-B7DE767083E2</vt:lpwstr>
  </property>
  <property fmtid="{D5CDD505-2E9C-101B-9397-08002B2CF9AE}" pid="6" name="ArticulatePath">
    <vt:lpwstr>https://cortland-my.sharepoint.com/personal/kristina_maricle_cortland_edu/Documents/Quick Start Guide for Instructors</vt:lpwstr>
  </property>
  <property fmtid="{D5CDD505-2E9C-101B-9397-08002B2CF9AE}" pid="7" name="ContentTypeId">
    <vt:lpwstr>0x010100D72745110D5DAC4A896943DE1E8D68F8</vt:lpwstr>
  </property>
</Properties>
</file>